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Lst>
  <p:notesMasterIdLst>
    <p:notesMasterId r:id="rId64"/>
  </p:notesMasterIdLst>
  <p:handoutMasterIdLst>
    <p:handoutMasterId r:id="rId65"/>
  </p:handoutMasterIdLst>
  <p:sldIdLst>
    <p:sldId id="1919" r:id="rId6"/>
    <p:sldId id="1920" r:id="rId7"/>
    <p:sldId id="3811" r:id="rId8"/>
    <p:sldId id="3666" r:id="rId9"/>
    <p:sldId id="3668" r:id="rId10"/>
    <p:sldId id="3669" r:id="rId11"/>
    <p:sldId id="3618" r:id="rId12"/>
    <p:sldId id="3578" r:id="rId13"/>
    <p:sldId id="3695" r:id="rId14"/>
    <p:sldId id="1845" r:id="rId15"/>
    <p:sldId id="1850" r:id="rId16"/>
    <p:sldId id="1851" r:id="rId17"/>
    <p:sldId id="2707" r:id="rId18"/>
    <p:sldId id="3788" r:id="rId19"/>
    <p:sldId id="3813" r:id="rId20"/>
    <p:sldId id="3810" r:id="rId21"/>
    <p:sldId id="3789" r:id="rId22"/>
    <p:sldId id="3685" r:id="rId23"/>
    <p:sldId id="3686" r:id="rId24"/>
    <p:sldId id="3790" r:id="rId25"/>
    <p:sldId id="3697" r:id="rId26"/>
    <p:sldId id="3791" r:id="rId27"/>
    <p:sldId id="3696" r:id="rId28"/>
    <p:sldId id="3792" r:id="rId29"/>
    <p:sldId id="1902" r:id="rId30"/>
    <p:sldId id="3793" r:id="rId31"/>
    <p:sldId id="3688" r:id="rId32"/>
    <p:sldId id="2783" r:id="rId33"/>
    <p:sldId id="2777" r:id="rId34"/>
    <p:sldId id="3794" r:id="rId35"/>
    <p:sldId id="2802" r:id="rId36"/>
    <p:sldId id="3795" r:id="rId37"/>
    <p:sldId id="2813" r:id="rId38"/>
    <p:sldId id="2823" r:id="rId39"/>
    <p:sldId id="2825" r:id="rId40"/>
    <p:sldId id="3796" r:id="rId41"/>
    <p:sldId id="2829" r:id="rId42"/>
    <p:sldId id="3805" r:id="rId43"/>
    <p:sldId id="3690" r:id="rId44"/>
    <p:sldId id="3806" r:id="rId45"/>
    <p:sldId id="3807" r:id="rId46"/>
    <p:sldId id="3808" r:id="rId47"/>
    <p:sldId id="3809" r:id="rId48"/>
    <p:sldId id="3812" r:id="rId49"/>
    <p:sldId id="3802" r:id="rId50"/>
    <p:sldId id="1913" r:id="rId51"/>
    <p:sldId id="260" r:id="rId52"/>
    <p:sldId id="2960" r:id="rId53"/>
    <p:sldId id="1324" r:id="rId54"/>
    <p:sldId id="3624" r:id="rId55"/>
    <p:sldId id="3693" r:id="rId56"/>
    <p:sldId id="3694" r:id="rId57"/>
    <p:sldId id="3776" r:id="rId58"/>
    <p:sldId id="3777" r:id="rId59"/>
    <p:sldId id="3803" r:id="rId60"/>
    <p:sldId id="3804" r:id="rId61"/>
    <p:sldId id="3682" r:id="rId62"/>
    <p:sldId id="3787" r:id="rId6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9 Breakout Template—White" id="{4B1BBE2A-6D55-4595-AFBA-0E30BE368C15}">
          <p14:sldIdLst>
            <p14:sldId id="1919"/>
            <p14:sldId id="1920"/>
            <p14:sldId id="3811"/>
            <p14:sldId id="3666"/>
            <p14:sldId id="3668"/>
            <p14:sldId id="3669"/>
            <p14:sldId id="3618"/>
            <p14:sldId id="3578"/>
            <p14:sldId id="3695"/>
            <p14:sldId id="1845"/>
            <p14:sldId id="1850"/>
            <p14:sldId id="1851"/>
            <p14:sldId id="2707"/>
            <p14:sldId id="3788"/>
            <p14:sldId id="3813"/>
            <p14:sldId id="3810"/>
            <p14:sldId id="3789"/>
            <p14:sldId id="3685"/>
            <p14:sldId id="3686"/>
            <p14:sldId id="3790"/>
            <p14:sldId id="3697"/>
            <p14:sldId id="3791"/>
            <p14:sldId id="3696"/>
            <p14:sldId id="3792"/>
            <p14:sldId id="1902"/>
            <p14:sldId id="3793"/>
            <p14:sldId id="3688"/>
            <p14:sldId id="2783"/>
            <p14:sldId id="2777"/>
            <p14:sldId id="3794"/>
            <p14:sldId id="2802"/>
            <p14:sldId id="3795"/>
            <p14:sldId id="2813"/>
            <p14:sldId id="2823"/>
            <p14:sldId id="2825"/>
            <p14:sldId id="3796"/>
            <p14:sldId id="2829"/>
            <p14:sldId id="3805"/>
            <p14:sldId id="3690"/>
            <p14:sldId id="3806"/>
            <p14:sldId id="3807"/>
            <p14:sldId id="3808"/>
            <p14:sldId id="3809"/>
            <p14:sldId id="3812"/>
            <p14:sldId id="3802"/>
            <p14:sldId id="1913"/>
            <p14:sldId id="260"/>
            <p14:sldId id="2960"/>
            <p14:sldId id="1324"/>
            <p14:sldId id="3624"/>
            <p14:sldId id="3693"/>
            <p14:sldId id="3694"/>
            <p14:sldId id="3776"/>
            <p14:sldId id="3777"/>
            <p14:sldId id="3803"/>
            <p14:sldId id="3804"/>
            <p14:sldId id="3682"/>
            <p14:sldId id="37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Jesus Barranco Romero" initials="JBR" lastIdx="38" clrIdx="5">
    <p:extLst>
      <p:ext uri="{19B8F6BF-5375-455C-9EA6-DF929625EA0E}">
        <p15:presenceInfo xmlns:p15="http://schemas.microsoft.com/office/powerpoint/2012/main" userId="S-1-12-1-4186847761-1085138061-2379087284-5981671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BED"/>
    <a:srgbClr val="E6EAEB"/>
    <a:srgbClr val="30E5D0"/>
    <a:srgbClr val="E7EBEC"/>
    <a:srgbClr val="E6EAEC"/>
    <a:srgbClr val="E7EBED"/>
    <a:srgbClr val="E6EBEC"/>
    <a:srgbClr val="F2F2E6"/>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D3F343-0C1A-4F4F-9C32-F6DFE366CDD2}" v="71" dt="2019-05-09T05:33:12.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2065" autoAdjust="0"/>
  </p:normalViewPr>
  <p:slideViewPr>
    <p:cSldViewPr snapToGrid="0">
      <p:cViewPr varScale="1">
        <p:scale>
          <a:sx n="88" d="100"/>
          <a:sy n="88" d="100"/>
        </p:scale>
        <p:origin x="33" y="13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7" d="100"/>
        <a:sy n="77" d="100"/>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en Bovo" userId="065dd5c0-f144-4941-b51e-37448b00b6c0" providerId="ADAL" clId="{6F008468-7352-48D1-B40A-32969A0B2971}"/>
    <pc:docChg chg="undo custSel addSld delSld modSld sldOrd modSection">
      <pc:chgData name="Sebastien Bovo" userId="065dd5c0-f144-4941-b51e-37448b00b6c0" providerId="ADAL" clId="{6F008468-7352-48D1-B40A-32969A0B2971}" dt="2019-05-07T01:56:53.613" v="207" actId="732"/>
      <pc:docMkLst>
        <pc:docMk/>
      </pc:docMkLst>
      <pc:sldChg chg="addSp delSp">
        <pc:chgData name="Sebastien Bovo" userId="065dd5c0-f144-4941-b51e-37448b00b6c0" providerId="ADAL" clId="{6F008468-7352-48D1-B40A-32969A0B2971}" dt="2019-05-07T00:29:47.496" v="1"/>
        <pc:sldMkLst>
          <pc:docMk/>
          <pc:sldMk cId="1180982740" sldId="1919"/>
        </pc:sldMkLst>
        <pc:picChg chg="add del">
          <ac:chgData name="Sebastien Bovo" userId="065dd5c0-f144-4941-b51e-37448b00b6c0" providerId="ADAL" clId="{6F008468-7352-48D1-B40A-32969A0B2971}" dt="2019-05-07T00:29:47.496" v="1"/>
          <ac:picMkLst>
            <pc:docMk/>
            <pc:sldMk cId="1180982740" sldId="1919"/>
            <ac:picMk id="2" creationId="{C2D625B5-C5C8-4416-971B-FF923AB2FA31}"/>
          </ac:picMkLst>
        </pc:picChg>
        <pc:picChg chg="add del">
          <ac:chgData name="Sebastien Bovo" userId="065dd5c0-f144-4941-b51e-37448b00b6c0" providerId="ADAL" clId="{6F008468-7352-48D1-B40A-32969A0B2971}" dt="2019-05-07T00:29:47.496" v="1"/>
          <ac:picMkLst>
            <pc:docMk/>
            <pc:sldMk cId="1180982740" sldId="1919"/>
            <ac:picMk id="3" creationId="{DAAC84F5-9E52-4E06-8A93-19DFEACA5F5F}"/>
          </ac:picMkLst>
        </pc:picChg>
      </pc:sldChg>
      <pc:sldChg chg="addSp delSp modSp modAnim">
        <pc:chgData name="Sebastien Bovo" userId="065dd5c0-f144-4941-b51e-37448b00b6c0" providerId="ADAL" clId="{6F008468-7352-48D1-B40A-32969A0B2971}" dt="2019-05-07T00:51:45.236" v="126" actId="1076"/>
        <pc:sldMkLst>
          <pc:docMk/>
          <pc:sldMk cId="580158057" sldId="3666"/>
        </pc:sldMkLst>
        <pc:spChg chg="mod">
          <ac:chgData name="Sebastien Bovo" userId="065dd5c0-f144-4941-b51e-37448b00b6c0" providerId="ADAL" clId="{6F008468-7352-48D1-B40A-32969A0B2971}" dt="2019-05-07T00:51:09.427" v="89" actId="14100"/>
          <ac:spMkLst>
            <pc:docMk/>
            <pc:sldMk cId="580158057" sldId="3666"/>
            <ac:spMk id="31" creationId="{4D58E67C-430F-42CC-BA26-A6F4ED7CB224}"/>
          </ac:spMkLst>
        </pc:spChg>
        <pc:grpChg chg="mod">
          <ac:chgData name="Sebastien Bovo" userId="065dd5c0-f144-4941-b51e-37448b00b6c0" providerId="ADAL" clId="{6F008468-7352-48D1-B40A-32969A0B2971}" dt="2019-05-07T00:51:29.713" v="125" actId="1036"/>
          <ac:grpSpMkLst>
            <pc:docMk/>
            <pc:sldMk cId="580158057" sldId="3666"/>
            <ac:grpSpMk id="4" creationId="{00000000-0000-0000-0000-000000000000}"/>
          </ac:grpSpMkLst>
        </pc:grpChg>
        <pc:grpChg chg="mod">
          <ac:chgData name="Sebastien Bovo" userId="065dd5c0-f144-4941-b51e-37448b00b6c0" providerId="ADAL" clId="{6F008468-7352-48D1-B40A-32969A0B2971}" dt="2019-05-07T00:51:29.713" v="125" actId="1036"/>
          <ac:grpSpMkLst>
            <pc:docMk/>
            <pc:sldMk cId="580158057" sldId="3666"/>
            <ac:grpSpMk id="5" creationId="{00000000-0000-0000-0000-000000000000}"/>
          </ac:grpSpMkLst>
        </pc:grpChg>
        <pc:grpChg chg="add del mod">
          <ac:chgData name="Sebastien Bovo" userId="065dd5c0-f144-4941-b51e-37448b00b6c0" providerId="ADAL" clId="{6F008468-7352-48D1-B40A-32969A0B2971}" dt="2019-05-07T00:50:51.905" v="83"/>
          <ac:grpSpMkLst>
            <pc:docMk/>
            <pc:sldMk cId="580158057" sldId="3666"/>
            <ac:grpSpMk id="22" creationId="{AF162996-622A-4ECF-9850-210FC693F3E4}"/>
          </ac:grpSpMkLst>
        </pc:grpChg>
        <pc:grpChg chg="add mod">
          <ac:chgData name="Sebastien Bovo" userId="065dd5c0-f144-4941-b51e-37448b00b6c0" providerId="ADAL" clId="{6F008468-7352-48D1-B40A-32969A0B2971}" dt="2019-05-07T00:51:45.236" v="126" actId="1076"/>
          <ac:grpSpMkLst>
            <pc:docMk/>
            <pc:sldMk cId="580158057" sldId="3666"/>
            <ac:grpSpMk id="30" creationId="{3181ED70-2CAD-401C-BA66-246052F16603}"/>
          </ac:grpSpMkLst>
        </pc:grpChg>
      </pc:sldChg>
      <pc:sldChg chg="delSp del addAnim delAnim">
        <pc:chgData name="Sebastien Bovo" userId="065dd5c0-f144-4941-b51e-37448b00b6c0" providerId="ADAL" clId="{6F008468-7352-48D1-B40A-32969A0B2971}" dt="2019-05-07T00:52:02.285" v="127" actId="47"/>
        <pc:sldMkLst>
          <pc:docMk/>
          <pc:sldMk cId="3929319682" sldId="3667"/>
        </pc:sldMkLst>
        <pc:grpChg chg="del">
          <ac:chgData name="Sebastien Bovo" userId="065dd5c0-f144-4941-b51e-37448b00b6c0" providerId="ADAL" clId="{6F008468-7352-48D1-B40A-32969A0B2971}" dt="2019-05-07T00:50:40.103" v="79" actId="21"/>
          <ac:grpSpMkLst>
            <pc:docMk/>
            <pc:sldMk cId="3929319682" sldId="3667"/>
            <ac:grpSpMk id="3" creationId="{00000000-0000-0000-0000-000000000000}"/>
          </ac:grpSpMkLst>
        </pc:grpChg>
      </pc:sldChg>
      <pc:sldChg chg="modAnim">
        <pc:chgData name="Sebastien Bovo" userId="065dd5c0-f144-4941-b51e-37448b00b6c0" providerId="ADAL" clId="{6F008468-7352-48D1-B40A-32969A0B2971}" dt="2019-05-07T00:32:51.761" v="77"/>
        <pc:sldMkLst>
          <pc:docMk/>
          <pc:sldMk cId="2183290593" sldId="3690"/>
        </pc:sldMkLst>
      </pc:sldChg>
      <pc:sldChg chg="modSp">
        <pc:chgData name="Sebastien Bovo" userId="065dd5c0-f144-4941-b51e-37448b00b6c0" providerId="ADAL" clId="{6F008468-7352-48D1-B40A-32969A0B2971}" dt="2019-05-07T00:39:17.895" v="78"/>
        <pc:sldMkLst>
          <pc:docMk/>
          <pc:sldMk cId="663185131" sldId="3805"/>
        </pc:sldMkLst>
        <pc:spChg chg="mod">
          <ac:chgData name="Sebastien Bovo" userId="065dd5c0-f144-4941-b51e-37448b00b6c0" providerId="ADAL" clId="{6F008468-7352-48D1-B40A-32969A0B2971}" dt="2019-05-07T00:39:17.895" v="78"/>
          <ac:spMkLst>
            <pc:docMk/>
            <pc:sldMk cId="663185131" sldId="3805"/>
            <ac:spMk id="3" creationId="{00000000-0000-0000-0000-000000000000}"/>
          </ac:spMkLst>
        </pc:spChg>
      </pc:sldChg>
      <pc:sldChg chg="modSp">
        <pc:chgData name="Sebastien Bovo" userId="065dd5c0-f144-4941-b51e-37448b00b6c0" providerId="ADAL" clId="{6F008468-7352-48D1-B40A-32969A0B2971}" dt="2019-05-07T00:31:15.483" v="76" actId="20577"/>
        <pc:sldMkLst>
          <pc:docMk/>
          <pc:sldMk cId="3839988184" sldId="3810"/>
        </pc:sldMkLst>
        <pc:spChg chg="mod">
          <ac:chgData name="Sebastien Bovo" userId="065dd5c0-f144-4941-b51e-37448b00b6c0" providerId="ADAL" clId="{6F008468-7352-48D1-B40A-32969A0B2971}" dt="2019-05-07T00:31:15.483" v="76" actId="20577"/>
          <ac:spMkLst>
            <pc:docMk/>
            <pc:sldMk cId="3839988184" sldId="3810"/>
            <ac:spMk id="3" creationId="{82E5797B-E510-41DD-B794-4CBF69FBE481}"/>
          </ac:spMkLst>
        </pc:spChg>
      </pc:sldChg>
      <pc:sldChg chg="addSp delSp modSp add ord">
        <pc:chgData name="Sebastien Bovo" userId="065dd5c0-f144-4941-b51e-37448b00b6c0" providerId="ADAL" clId="{6F008468-7352-48D1-B40A-32969A0B2971}" dt="2019-05-07T01:56:53.613" v="207" actId="732"/>
        <pc:sldMkLst>
          <pc:docMk/>
          <pc:sldMk cId="302104058" sldId="3813"/>
        </pc:sldMkLst>
        <pc:spChg chg="mod">
          <ac:chgData name="Sebastien Bovo" userId="065dd5c0-f144-4941-b51e-37448b00b6c0" providerId="ADAL" clId="{6F008468-7352-48D1-B40A-32969A0B2971}" dt="2019-05-07T01:45:03.721" v="186" actId="20577"/>
          <ac:spMkLst>
            <pc:docMk/>
            <pc:sldMk cId="302104058" sldId="3813"/>
            <ac:spMk id="4" creationId="{DB9B9F42-B013-41A4-B618-49351F9381E5}"/>
          </ac:spMkLst>
        </pc:spChg>
        <pc:picChg chg="add del">
          <ac:chgData name="Sebastien Bovo" userId="065dd5c0-f144-4941-b51e-37448b00b6c0" providerId="ADAL" clId="{6F008468-7352-48D1-B40A-32969A0B2971}" dt="2019-05-07T01:48:21.799" v="188"/>
          <ac:picMkLst>
            <pc:docMk/>
            <pc:sldMk cId="302104058" sldId="3813"/>
            <ac:picMk id="3" creationId="{92E45302-C1B9-4405-917D-DE76A18413D5}"/>
          </ac:picMkLst>
        </pc:picChg>
        <pc:picChg chg="del">
          <ac:chgData name="Sebastien Bovo" userId="065dd5c0-f144-4941-b51e-37448b00b6c0" providerId="ADAL" clId="{6F008468-7352-48D1-B40A-32969A0B2971}" dt="2019-05-07T01:43:15.654" v="129" actId="478"/>
          <ac:picMkLst>
            <pc:docMk/>
            <pc:sldMk cId="302104058" sldId="3813"/>
            <ac:picMk id="5" creationId="{7E1B8065-B9D7-4614-BF81-CE3F3E3F00E6}"/>
          </ac:picMkLst>
        </pc:picChg>
        <pc:picChg chg="del">
          <ac:chgData name="Sebastien Bovo" userId="065dd5c0-f144-4941-b51e-37448b00b6c0" providerId="ADAL" clId="{6F008468-7352-48D1-B40A-32969A0B2971}" dt="2019-05-07T01:43:15.654" v="129" actId="478"/>
          <ac:picMkLst>
            <pc:docMk/>
            <pc:sldMk cId="302104058" sldId="3813"/>
            <ac:picMk id="6" creationId="{D365EEE6-8B04-4FD3-95BF-7BBB4F18363A}"/>
          </ac:picMkLst>
        </pc:picChg>
        <pc:picChg chg="del">
          <ac:chgData name="Sebastien Bovo" userId="065dd5c0-f144-4941-b51e-37448b00b6c0" providerId="ADAL" clId="{6F008468-7352-48D1-B40A-32969A0B2971}" dt="2019-05-07T01:43:15.654" v="129" actId="478"/>
          <ac:picMkLst>
            <pc:docMk/>
            <pc:sldMk cId="302104058" sldId="3813"/>
            <ac:picMk id="7" creationId="{4FB9FBE6-055C-4B26-A23D-A119BE97CA3A}"/>
          </ac:picMkLst>
        </pc:picChg>
        <pc:picChg chg="add del mod modCrop">
          <ac:chgData name="Sebastien Bovo" userId="065dd5c0-f144-4941-b51e-37448b00b6c0" providerId="ADAL" clId="{6F008468-7352-48D1-B40A-32969A0B2971}" dt="2019-05-07T01:49:55.568" v="194" actId="478"/>
          <ac:picMkLst>
            <pc:docMk/>
            <pc:sldMk cId="302104058" sldId="3813"/>
            <ac:picMk id="8" creationId="{6EC91AA3-1066-414D-83E0-46ED700AF316}"/>
          </ac:picMkLst>
        </pc:picChg>
        <pc:picChg chg="add del mod modCrop">
          <ac:chgData name="Sebastien Bovo" userId="065dd5c0-f144-4941-b51e-37448b00b6c0" providerId="ADAL" clId="{6F008468-7352-48D1-B40A-32969A0B2971}" dt="2019-05-07T01:56:03.884" v="199" actId="478"/>
          <ac:picMkLst>
            <pc:docMk/>
            <pc:sldMk cId="302104058" sldId="3813"/>
            <ac:picMk id="9" creationId="{1450590E-0A61-43CB-8F4B-E59025233857}"/>
          </ac:picMkLst>
        </pc:picChg>
        <pc:picChg chg="add del mod">
          <ac:chgData name="Sebastien Bovo" userId="065dd5c0-f144-4941-b51e-37448b00b6c0" providerId="ADAL" clId="{6F008468-7352-48D1-B40A-32969A0B2971}" dt="2019-05-07T01:56:40.739" v="203" actId="478"/>
          <ac:picMkLst>
            <pc:docMk/>
            <pc:sldMk cId="302104058" sldId="3813"/>
            <ac:picMk id="10" creationId="{AF576871-BD09-4BFA-BFEF-BBD638351A03}"/>
          </ac:picMkLst>
        </pc:picChg>
        <pc:picChg chg="add mod modCrop">
          <ac:chgData name="Sebastien Bovo" userId="065dd5c0-f144-4941-b51e-37448b00b6c0" providerId="ADAL" clId="{6F008468-7352-48D1-B40A-32969A0B2971}" dt="2019-05-07T01:56:53.613" v="207" actId="732"/>
          <ac:picMkLst>
            <pc:docMk/>
            <pc:sldMk cId="302104058" sldId="3813"/>
            <ac:picMk id="11" creationId="{07DEDB45-E388-4364-AB76-5911A52BD597}"/>
          </ac:picMkLst>
        </pc:picChg>
      </pc:sldChg>
    </pc:docChg>
  </pc:docChgLst>
  <pc:docChgLst>
    <pc:chgData name="Matteo Pagani" userId="33f58c04-96ec-4aef-881b-71cb7a2868be" providerId="ADAL" clId="{24D3F343-0C1A-4F4F-9C32-F6DFE366CDD2}"/>
    <pc:docChg chg="undo custSel addSld delSld modSld sldOrd delSection modSection">
      <pc:chgData name="Matteo Pagani" userId="33f58c04-96ec-4aef-881b-71cb7a2868be" providerId="ADAL" clId="{24D3F343-0C1A-4F4F-9C32-F6DFE366CDD2}" dt="2019-05-09T19:21:58.848" v="2246" actId="20577"/>
      <pc:docMkLst>
        <pc:docMk/>
      </pc:docMkLst>
      <pc:sldChg chg="add">
        <pc:chgData name="Matteo Pagani" userId="33f58c04-96ec-4aef-881b-71cb7a2868be" providerId="ADAL" clId="{24D3F343-0C1A-4F4F-9C32-F6DFE366CDD2}" dt="2019-04-12T18:42:41.630" v="379"/>
        <pc:sldMkLst>
          <pc:docMk/>
          <pc:sldMk cId="1035193842" sldId="260"/>
        </pc:sldMkLst>
      </pc:sldChg>
      <pc:sldChg chg="modSp add">
        <pc:chgData name="Matteo Pagani" userId="33f58c04-96ec-4aef-881b-71cb7a2868be" providerId="ADAL" clId="{24D3F343-0C1A-4F4F-9C32-F6DFE366CDD2}" dt="2019-04-17T20:35:34.819" v="477"/>
        <pc:sldMkLst>
          <pc:docMk/>
          <pc:sldMk cId="36347153" sldId="1324"/>
        </pc:sldMkLst>
        <pc:spChg chg="mod">
          <ac:chgData name="Matteo Pagani" userId="33f58c04-96ec-4aef-881b-71cb7a2868be" providerId="ADAL" clId="{24D3F343-0C1A-4F4F-9C32-F6DFE366CDD2}" dt="2019-04-17T20:35:34.819" v="477"/>
          <ac:spMkLst>
            <pc:docMk/>
            <pc:sldMk cId="36347153" sldId="1324"/>
            <ac:spMk id="4" creationId="{528D9A12-71BC-4CBB-A872-E706804636BF}"/>
          </ac:spMkLst>
        </pc:spChg>
      </pc:sldChg>
      <pc:sldChg chg="del">
        <pc:chgData name="Matteo Pagani" userId="33f58c04-96ec-4aef-881b-71cb7a2868be" providerId="ADAL" clId="{24D3F343-0C1A-4F4F-9C32-F6DFE366CDD2}" dt="2019-04-12T19:13:01.192" v="465" actId="47"/>
        <pc:sldMkLst>
          <pc:docMk/>
          <pc:sldMk cId="1811665972" sldId="1524"/>
        </pc:sldMkLst>
      </pc:sldChg>
      <pc:sldChg chg="add del">
        <pc:chgData name="Matteo Pagani" userId="33f58c04-96ec-4aef-881b-71cb7a2868be" providerId="ADAL" clId="{24D3F343-0C1A-4F4F-9C32-F6DFE366CDD2}" dt="2019-04-29T16:57:44.907" v="483" actId="47"/>
        <pc:sldMkLst>
          <pc:docMk/>
          <pc:sldMk cId="745401814" sldId="1561"/>
        </pc:sldMkLst>
      </pc:sldChg>
      <pc:sldChg chg="del">
        <pc:chgData name="Matteo Pagani" userId="33f58c04-96ec-4aef-881b-71cb7a2868be" providerId="ADAL" clId="{24D3F343-0C1A-4F4F-9C32-F6DFE366CDD2}" dt="2019-04-12T19:13:01.192" v="465" actId="47"/>
        <pc:sldMkLst>
          <pc:docMk/>
          <pc:sldMk cId="1490695021" sldId="1716"/>
        </pc:sldMkLst>
      </pc:sldChg>
      <pc:sldChg chg="del">
        <pc:chgData name="Matteo Pagani" userId="33f58c04-96ec-4aef-881b-71cb7a2868be" providerId="ADAL" clId="{24D3F343-0C1A-4F4F-9C32-F6DFE366CDD2}" dt="2019-04-12T19:13:01.192" v="465" actId="47"/>
        <pc:sldMkLst>
          <pc:docMk/>
          <pc:sldMk cId="4149819364" sldId="1856"/>
        </pc:sldMkLst>
      </pc:sldChg>
      <pc:sldChg chg="del">
        <pc:chgData name="Matteo Pagani" userId="33f58c04-96ec-4aef-881b-71cb7a2868be" providerId="ADAL" clId="{24D3F343-0C1A-4F4F-9C32-F6DFE366CDD2}" dt="2019-04-12T19:13:01.192" v="465" actId="47"/>
        <pc:sldMkLst>
          <pc:docMk/>
          <pc:sldMk cId="2976314520" sldId="1857"/>
        </pc:sldMkLst>
      </pc:sldChg>
      <pc:sldChg chg="del">
        <pc:chgData name="Matteo Pagani" userId="33f58c04-96ec-4aef-881b-71cb7a2868be" providerId="ADAL" clId="{24D3F343-0C1A-4F4F-9C32-F6DFE366CDD2}" dt="2019-04-12T19:13:01.192" v="465" actId="47"/>
        <pc:sldMkLst>
          <pc:docMk/>
          <pc:sldMk cId="1494204506" sldId="1858"/>
        </pc:sldMkLst>
      </pc:sldChg>
      <pc:sldChg chg="del">
        <pc:chgData name="Matteo Pagani" userId="33f58c04-96ec-4aef-881b-71cb7a2868be" providerId="ADAL" clId="{24D3F343-0C1A-4F4F-9C32-F6DFE366CDD2}" dt="2019-04-12T19:13:01.192" v="465" actId="47"/>
        <pc:sldMkLst>
          <pc:docMk/>
          <pc:sldMk cId="180165316" sldId="1860"/>
        </pc:sldMkLst>
      </pc:sldChg>
      <pc:sldChg chg="del">
        <pc:chgData name="Matteo Pagani" userId="33f58c04-96ec-4aef-881b-71cb7a2868be" providerId="ADAL" clId="{24D3F343-0C1A-4F4F-9C32-F6DFE366CDD2}" dt="2019-04-12T19:13:01.192" v="465" actId="47"/>
        <pc:sldMkLst>
          <pc:docMk/>
          <pc:sldMk cId="244472200" sldId="1863"/>
        </pc:sldMkLst>
      </pc:sldChg>
      <pc:sldChg chg="del">
        <pc:chgData name="Matteo Pagani" userId="33f58c04-96ec-4aef-881b-71cb7a2868be" providerId="ADAL" clId="{24D3F343-0C1A-4F4F-9C32-F6DFE366CDD2}" dt="2019-04-12T19:13:01.192" v="465" actId="47"/>
        <pc:sldMkLst>
          <pc:docMk/>
          <pc:sldMk cId="4019639647" sldId="1867"/>
        </pc:sldMkLst>
      </pc:sldChg>
      <pc:sldChg chg="del">
        <pc:chgData name="Matteo Pagani" userId="33f58c04-96ec-4aef-881b-71cb7a2868be" providerId="ADAL" clId="{24D3F343-0C1A-4F4F-9C32-F6DFE366CDD2}" dt="2019-04-12T19:13:01.192" v="465" actId="47"/>
        <pc:sldMkLst>
          <pc:docMk/>
          <pc:sldMk cId="1367051802" sldId="1869"/>
        </pc:sldMkLst>
      </pc:sldChg>
      <pc:sldChg chg="del">
        <pc:chgData name="Matteo Pagani" userId="33f58c04-96ec-4aef-881b-71cb7a2868be" providerId="ADAL" clId="{24D3F343-0C1A-4F4F-9C32-F6DFE366CDD2}" dt="2019-04-12T19:13:01.192" v="465" actId="47"/>
        <pc:sldMkLst>
          <pc:docMk/>
          <pc:sldMk cId="837675543" sldId="1870"/>
        </pc:sldMkLst>
      </pc:sldChg>
      <pc:sldChg chg="del">
        <pc:chgData name="Matteo Pagani" userId="33f58c04-96ec-4aef-881b-71cb7a2868be" providerId="ADAL" clId="{24D3F343-0C1A-4F4F-9C32-F6DFE366CDD2}" dt="2019-04-12T19:13:01.192" v="465" actId="47"/>
        <pc:sldMkLst>
          <pc:docMk/>
          <pc:sldMk cId="1204915933" sldId="1871"/>
        </pc:sldMkLst>
      </pc:sldChg>
      <pc:sldChg chg="del">
        <pc:chgData name="Matteo Pagani" userId="33f58c04-96ec-4aef-881b-71cb7a2868be" providerId="ADAL" clId="{24D3F343-0C1A-4F4F-9C32-F6DFE366CDD2}" dt="2019-04-12T19:13:01.192" v="465" actId="47"/>
        <pc:sldMkLst>
          <pc:docMk/>
          <pc:sldMk cId="4135045239" sldId="1872"/>
        </pc:sldMkLst>
      </pc:sldChg>
      <pc:sldChg chg="del">
        <pc:chgData name="Matteo Pagani" userId="33f58c04-96ec-4aef-881b-71cb7a2868be" providerId="ADAL" clId="{24D3F343-0C1A-4F4F-9C32-F6DFE366CDD2}" dt="2019-04-12T19:13:01.192" v="465" actId="47"/>
        <pc:sldMkLst>
          <pc:docMk/>
          <pc:sldMk cId="732795448" sldId="1880"/>
        </pc:sldMkLst>
      </pc:sldChg>
      <pc:sldChg chg="del">
        <pc:chgData name="Matteo Pagani" userId="33f58c04-96ec-4aef-881b-71cb7a2868be" providerId="ADAL" clId="{24D3F343-0C1A-4F4F-9C32-F6DFE366CDD2}" dt="2019-04-12T19:13:01.192" v="465" actId="47"/>
        <pc:sldMkLst>
          <pc:docMk/>
          <pc:sldMk cId="3489438169" sldId="1882"/>
        </pc:sldMkLst>
      </pc:sldChg>
      <pc:sldChg chg="del">
        <pc:chgData name="Matteo Pagani" userId="33f58c04-96ec-4aef-881b-71cb7a2868be" providerId="ADAL" clId="{24D3F343-0C1A-4F4F-9C32-F6DFE366CDD2}" dt="2019-04-12T19:13:01.192" v="465" actId="47"/>
        <pc:sldMkLst>
          <pc:docMk/>
          <pc:sldMk cId="280318995" sldId="1883"/>
        </pc:sldMkLst>
      </pc:sldChg>
      <pc:sldChg chg="del">
        <pc:chgData name="Matteo Pagani" userId="33f58c04-96ec-4aef-881b-71cb7a2868be" providerId="ADAL" clId="{24D3F343-0C1A-4F4F-9C32-F6DFE366CDD2}" dt="2019-04-12T19:13:01.192" v="465" actId="47"/>
        <pc:sldMkLst>
          <pc:docMk/>
          <pc:sldMk cId="1815301235" sldId="1884"/>
        </pc:sldMkLst>
      </pc:sldChg>
      <pc:sldChg chg="del">
        <pc:chgData name="Matteo Pagani" userId="33f58c04-96ec-4aef-881b-71cb7a2868be" providerId="ADAL" clId="{24D3F343-0C1A-4F4F-9C32-F6DFE366CDD2}" dt="2019-04-12T19:13:01.192" v="465" actId="47"/>
        <pc:sldMkLst>
          <pc:docMk/>
          <pc:sldMk cId="3469832229" sldId="1895"/>
        </pc:sldMkLst>
      </pc:sldChg>
      <pc:sldChg chg="del">
        <pc:chgData name="Matteo Pagani" userId="33f58c04-96ec-4aef-881b-71cb7a2868be" providerId="ADAL" clId="{24D3F343-0C1A-4F4F-9C32-F6DFE366CDD2}" dt="2019-04-12T19:13:01.192" v="465" actId="47"/>
        <pc:sldMkLst>
          <pc:docMk/>
          <pc:sldMk cId="2211317186" sldId="1896"/>
        </pc:sldMkLst>
      </pc:sldChg>
      <pc:sldChg chg="del">
        <pc:chgData name="Matteo Pagani" userId="33f58c04-96ec-4aef-881b-71cb7a2868be" providerId="ADAL" clId="{24D3F343-0C1A-4F4F-9C32-F6DFE366CDD2}" dt="2019-04-12T19:13:01.192" v="465" actId="47"/>
        <pc:sldMkLst>
          <pc:docMk/>
          <pc:sldMk cId="633362692" sldId="1897"/>
        </pc:sldMkLst>
      </pc:sldChg>
      <pc:sldChg chg="del">
        <pc:chgData name="Matteo Pagani" userId="33f58c04-96ec-4aef-881b-71cb7a2868be" providerId="ADAL" clId="{24D3F343-0C1A-4F4F-9C32-F6DFE366CDD2}" dt="2019-04-12T19:13:01.192" v="465" actId="47"/>
        <pc:sldMkLst>
          <pc:docMk/>
          <pc:sldMk cId="3183550747" sldId="1898"/>
        </pc:sldMkLst>
      </pc:sldChg>
      <pc:sldChg chg="del">
        <pc:chgData name="Matteo Pagani" userId="33f58c04-96ec-4aef-881b-71cb7a2868be" providerId="ADAL" clId="{24D3F343-0C1A-4F4F-9C32-F6DFE366CDD2}" dt="2019-04-12T19:13:01.192" v="465" actId="47"/>
        <pc:sldMkLst>
          <pc:docMk/>
          <pc:sldMk cId="529497038" sldId="1899"/>
        </pc:sldMkLst>
      </pc:sldChg>
      <pc:sldChg chg="add">
        <pc:chgData name="Matteo Pagani" userId="33f58c04-96ec-4aef-881b-71cb7a2868be" providerId="ADAL" clId="{24D3F343-0C1A-4F4F-9C32-F6DFE366CDD2}" dt="2019-04-12T18:30:01.911" v="104"/>
        <pc:sldMkLst>
          <pc:docMk/>
          <pc:sldMk cId="2255246876" sldId="1902"/>
        </pc:sldMkLst>
      </pc:sldChg>
      <pc:sldChg chg="del">
        <pc:chgData name="Matteo Pagani" userId="33f58c04-96ec-4aef-881b-71cb7a2868be" providerId="ADAL" clId="{24D3F343-0C1A-4F4F-9C32-F6DFE366CDD2}" dt="2019-04-12T19:13:01.192" v="465" actId="47"/>
        <pc:sldMkLst>
          <pc:docMk/>
          <pc:sldMk cId="1518875763" sldId="1903"/>
        </pc:sldMkLst>
      </pc:sldChg>
      <pc:sldChg chg="del">
        <pc:chgData name="Matteo Pagani" userId="33f58c04-96ec-4aef-881b-71cb7a2868be" providerId="ADAL" clId="{24D3F343-0C1A-4F4F-9C32-F6DFE366CDD2}" dt="2019-04-12T19:13:01.192" v="465" actId="47"/>
        <pc:sldMkLst>
          <pc:docMk/>
          <pc:sldMk cId="3777899695" sldId="1904"/>
        </pc:sldMkLst>
      </pc:sldChg>
      <pc:sldChg chg="del">
        <pc:chgData name="Matteo Pagani" userId="33f58c04-96ec-4aef-881b-71cb7a2868be" providerId="ADAL" clId="{24D3F343-0C1A-4F4F-9C32-F6DFE366CDD2}" dt="2019-04-12T19:13:01.192" v="465" actId="47"/>
        <pc:sldMkLst>
          <pc:docMk/>
          <pc:sldMk cId="4143189956" sldId="1905"/>
        </pc:sldMkLst>
      </pc:sldChg>
      <pc:sldChg chg="del">
        <pc:chgData name="Matteo Pagani" userId="33f58c04-96ec-4aef-881b-71cb7a2868be" providerId="ADAL" clId="{24D3F343-0C1A-4F4F-9C32-F6DFE366CDD2}" dt="2019-04-12T19:13:01.192" v="465" actId="47"/>
        <pc:sldMkLst>
          <pc:docMk/>
          <pc:sldMk cId="3153413225" sldId="1906"/>
        </pc:sldMkLst>
      </pc:sldChg>
      <pc:sldChg chg="del">
        <pc:chgData name="Matteo Pagani" userId="33f58c04-96ec-4aef-881b-71cb7a2868be" providerId="ADAL" clId="{24D3F343-0C1A-4F4F-9C32-F6DFE366CDD2}" dt="2019-04-12T19:13:01.192" v="465" actId="47"/>
        <pc:sldMkLst>
          <pc:docMk/>
          <pc:sldMk cId="382052525" sldId="1907"/>
        </pc:sldMkLst>
      </pc:sldChg>
      <pc:sldChg chg="del">
        <pc:chgData name="Matteo Pagani" userId="33f58c04-96ec-4aef-881b-71cb7a2868be" providerId="ADAL" clId="{24D3F343-0C1A-4F4F-9C32-F6DFE366CDD2}" dt="2019-04-12T19:13:01.192" v="465" actId="47"/>
        <pc:sldMkLst>
          <pc:docMk/>
          <pc:sldMk cId="1557890518" sldId="1908"/>
        </pc:sldMkLst>
      </pc:sldChg>
      <pc:sldChg chg="del">
        <pc:chgData name="Matteo Pagani" userId="33f58c04-96ec-4aef-881b-71cb7a2868be" providerId="ADAL" clId="{24D3F343-0C1A-4F4F-9C32-F6DFE366CDD2}" dt="2019-04-12T19:13:01.192" v="465" actId="47"/>
        <pc:sldMkLst>
          <pc:docMk/>
          <pc:sldMk cId="751553969" sldId="1909"/>
        </pc:sldMkLst>
      </pc:sldChg>
      <pc:sldChg chg="del">
        <pc:chgData name="Matteo Pagani" userId="33f58c04-96ec-4aef-881b-71cb7a2868be" providerId="ADAL" clId="{24D3F343-0C1A-4F4F-9C32-F6DFE366CDD2}" dt="2019-04-12T19:13:01.192" v="465" actId="47"/>
        <pc:sldMkLst>
          <pc:docMk/>
          <pc:sldMk cId="439642775" sldId="1910"/>
        </pc:sldMkLst>
      </pc:sldChg>
      <pc:sldChg chg="del">
        <pc:chgData name="Matteo Pagani" userId="33f58c04-96ec-4aef-881b-71cb7a2868be" providerId="ADAL" clId="{24D3F343-0C1A-4F4F-9C32-F6DFE366CDD2}" dt="2019-04-12T19:13:01.192" v="465" actId="47"/>
        <pc:sldMkLst>
          <pc:docMk/>
          <pc:sldMk cId="2895495030" sldId="1911"/>
        </pc:sldMkLst>
      </pc:sldChg>
      <pc:sldChg chg="add">
        <pc:chgData name="Matteo Pagani" userId="33f58c04-96ec-4aef-881b-71cb7a2868be" providerId="ADAL" clId="{24D3F343-0C1A-4F4F-9C32-F6DFE366CDD2}" dt="2019-04-12T18:42:41.630" v="379"/>
        <pc:sldMkLst>
          <pc:docMk/>
          <pc:sldMk cId="3619088528" sldId="1913"/>
        </pc:sldMkLst>
      </pc:sldChg>
      <pc:sldChg chg="del">
        <pc:chgData name="Matteo Pagani" userId="33f58c04-96ec-4aef-881b-71cb7a2868be" providerId="ADAL" clId="{24D3F343-0C1A-4F4F-9C32-F6DFE366CDD2}" dt="2019-04-12T19:13:01.192" v="465" actId="47"/>
        <pc:sldMkLst>
          <pc:docMk/>
          <pc:sldMk cId="1443017445" sldId="1917"/>
        </pc:sldMkLst>
      </pc:sldChg>
      <pc:sldChg chg="del">
        <pc:chgData name="Matteo Pagani" userId="33f58c04-96ec-4aef-881b-71cb7a2868be" providerId="ADAL" clId="{24D3F343-0C1A-4F4F-9C32-F6DFE366CDD2}" dt="2019-04-12T19:13:01.192" v="465" actId="47"/>
        <pc:sldMkLst>
          <pc:docMk/>
          <pc:sldMk cId="4211205955" sldId="1918"/>
        </pc:sldMkLst>
      </pc:sldChg>
      <pc:sldChg chg="modSp">
        <pc:chgData name="Matteo Pagani" userId="33f58c04-96ec-4aef-881b-71cb7a2868be" providerId="ADAL" clId="{24D3F343-0C1A-4F4F-9C32-F6DFE366CDD2}" dt="2019-04-17T20:32:25.790" v="475" actId="20577"/>
        <pc:sldMkLst>
          <pc:docMk/>
          <pc:sldMk cId="3629967143" sldId="1920"/>
        </pc:sldMkLst>
        <pc:spChg chg="mod">
          <ac:chgData name="Matteo Pagani" userId="33f58c04-96ec-4aef-881b-71cb7a2868be" providerId="ADAL" clId="{24D3F343-0C1A-4F4F-9C32-F6DFE366CDD2}" dt="2019-04-17T20:32:25.790" v="475" actId="20577"/>
          <ac:spMkLst>
            <pc:docMk/>
            <pc:sldMk cId="3629967143" sldId="1920"/>
            <ac:spMk id="4" creationId="{AFA6CE32-D16F-45D0-A8FD-B8143F2082C5}"/>
          </ac:spMkLst>
        </pc:spChg>
      </pc:sldChg>
      <pc:sldChg chg="del">
        <pc:chgData name="Matteo Pagani" userId="33f58c04-96ec-4aef-881b-71cb7a2868be" providerId="ADAL" clId="{24D3F343-0C1A-4F4F-9C32-F6DFE366CDD2}" dt="2019-04-12T19:13:01.192" v="465" actId="47"/>
        <pc:sldMkLst>
          <pc:docMk/>
          <pc:sldMk cId="1122108108" sldId="1921"/>
        </pc:sldMkLst>
      </pc:sldChg>
      <pc:sldChg chg="del">
        <pc:chgData name="Matteo Pagani" userId="33f58c04-96ec-4aef-881b-71cb7a2868be" providerId="ADAL" clId="{24D3F343-0C1A-4F4F-9C32-F6DFE366CDD2}" dt="2019-04-12T19:13:01.192" v="465" actId="47"/>
        <pc:sldMkLst>
          <pc:docMk/>
          <pc:sldMk cId="3923148527" sldId="1922"/>
        </pc:sldMkLst>
      </pc:sldChg>
      <pc:sldChg chg="del">
        <pc:chgData name="Matteo Pagani" userId="33f58c04-96ec-4aef-881b-71cb7a2868be" providerId="ADAL" clId="{24D3F343-0C1A-4F4F-9C32-F6DFE366CDD2}" dt="2019-04-12T19:13:01.192" v="465" actId="47"/>
        <pc:sldMkLst>
          <pc:docMk/>
          <pc:sldMk cId="1636571705" sldId="1929"/>
        </pc:sldMkLst>
      </pc:sldChg>
      <pc:sldChg chg="del">
        <pc:chgData name="Matteo Pagani" userId="33f58c04-96ec-4aef-881b-71cb7a2868be" providerId="ADAL" clId="{24D3F343-0C1A-4F4F-9C32-F6DFE366CDD2}" dt="2019-04-12T19:13:01.192" v="465" actId="47"/>
        <pc:sldMkLst>
          <pc:docMk/>
          <pc:sldMk cId="2491519348" sldId="1931"/>
        </pc:sldMkLst>
      </pc:sldChg>
      <pc:sldChg chg="add">
        <pc:chgData name="Matteo Pagani" userId="33f58c04-96ec-4aef-881b-71cb7a2868be" providerId="ADAL" clId="{24D3F343-0C1A-4F4F-9C32-F6DFE366CDD2}" dt="2019-04-12T18:31:15.550" v="159"/>
        <pc:sldMkLst>
          <pc:docMk/>
          <pc:sldMk cId="4273851197" sldId="2777"/>
        </pc:sldMkLst>
      </pc:sldChg>
      <pc:sldChg chg="add">
        <pc:chgData name="Matteo Pagani" userId="33f58c04-96ec-4aef-881b-71cb7a2868be" providerId="ADAL" clId="{24D3F343-0C1A-4F4F-9C32-F6DFE366CDD2}" dt="2019-04-12T18:31:15.550" v="159"/>
        <pc:sldMkLst>
          <pc:docMk/>
          <pc:sldMk cId="2859710653" sldId="2783"/>
        </pc:sldMkLst>
      </pc:sldChg>
      <pc:sldChg chg="add">
        <pc:chgData name="Matteo Pagani" userId="33f58c04-96ec-4aef-881b-71cb7a2868be" providerId="ADAL" clId="{24D3F343-0C1A-4F4F-9C32-F6DFE366CDD2}" dt="2019-04-12T18:32:12.785" v="230"/>
        <pc:sldMkLst>
          <pc:docMk/>
          <pc:sldMk cId="2702570390" sldId="2802"/>
        </pc:sldMkLst>
      </pc:sldChg>
      <pc:sldChg chg="add">
        <pc:chgData name="Matteo Pagani" userId="33f58c04-96ec-4aef-881b-71cb7a2868be" providerId="ADAL" clId="{24D3F343-0C1A-4F4F-9C32-F6DFE366CDD2}" dt="2019-04-12T18:32:48.532" v="281"/>
        <pc:sldMkLst>
          <pc:docMk/>
          <pc:sldMk cId="1155865392" sldId="2813"/>
        </pc:sldMkLst>
      </pc:sldChg>
      <pc:sldChg chg="add">
        <pc:chgData name="Matteo Pagani" userId="33f58c04-96ec-4aef-881b-71cb7a2868be" providerId="ADAL" clId="{24D3F343-0C1A-4F4F-9C32-F6DFE366CDD2}" dt="2019-04-12T18:32:48.532" v="281"/>
        <pc:sldMkLst>
          <pc:docMk/>
          <pc:sldMk cId="478255247" sldId="2823"/>
        </pc:sldMkLst>
      </pc:sldChg>
      <pc:sldChg chg="add">
        <pc:chgData name="Matteo Pagani" userId="33f58c04-96ec-4aef-881b-71cb7a2868be" providerId="ADAL" clId="{24D3F343-0C1A-4F4F-9C32-F6DFE366CDD2}" dt="2019-04-12T18:32:48.532" v="281"/>
        <pc:sldMkLst>
          <pc:docMk/>
          <pc:sldMk cId="1769582653" sldId="2825"/>
        </pc:sldMkLst>
      </pc:sldChg>
      <pc:sldChg chg="modSp add">
        <pc:chgData name="Matteo Pagani" userId="33f58c04-96ec-4aef-881b-71cb7a2868be" providerId="ADAL" clId="{24D3F343-0C1A-4F4F-9C32-F6DFE366CDD2}" dt="2019-05-03T21:39:37.340" v="1494" actId="20577"/>
        <pc:sldMkLst>
          <pc:docMk/>
          <pc:sldMk cId="2288476010" sldId="2829"/>
        </pc:sldMkLst>
        <pc:spChg chg="mod">
          <ac:chgData name="Matteo Pagani" userId="33f58c04-96ec-4aef-881b-71cb7a2868be" providerId="ADAL" clId="{24D3F343-0C1A-4F4F-9C32-F6DFE366CDD2}" dt="2019-05-03T21:39:37.340" v="1494" actId="20577"/>
          <ac:spMkLst>
            <pc:docMk/>
            <pc:sldMk cId="2288476010" sldId="2829"/>
            <ac:spMk id="5" creationId="{00000000-0000-0000-0000-000000000000}"/>
          </ac:spMkLst>
        </pc:spChg>
      </pc:sldChg>
      <pc:sldChg chg="add">
        <pc:chgData name="Matteo Pagani" userId="33f58c04-96ec-4aef-881b-71cb7a2868be" providerId="ADAL" clId="{24D3F343-0C1A-4F4F-9C32-F6DFE366CDD2}" dt="2019-04-12T18:42:41.630" v="379"/>
        <pc:sldMkLst>
          <pc:docMk/>
          <pc:sldMk cId="2575443470" sldId="2960"/>
        </pc:sldMkLst>
      </pc:sldChg>
      <pc:sldChg chg="modSp add">
        <pc:chgData name="Matteo Pagani" userId="33f58c04-96ec-4aef-881b-71cb7a2868be" providerId="ADAL" clId="{24D3F343-0C1A-4F4F-9C32-F6DFE366CDD2}" dt="2019-04-17T20:35:37.863" v="479"/>
        <pc:sldMkLst>
          <pc:docMk/>
          <pc:sldMk cId="902546547" sldId="3624"/>
        </pc:sldMkLst>
        <pc:spChg chg="mod">
          <ac:chgData name="Matteo Pagani" userId="33f58c04-96ec-4aef-881b-71cb7a2868be" providerId="ADAL" clId="{24D3F343-0C1A-4F4F-9C32-F6DFE366CDD2}" dt="2019-04-17T20:35:37.863" v="479"/>
          <ac:spMkLst>
            <pc:docMk/>
            <pc:sldMk cId="902546547" sldId="3624"/>
            <ac:spMk id="4" creationId="{54167758-A408-481B-A88D-85B8E25EA98D}"/>
          </ac:spMkLst>
        </pc:spChg>
      </pc:sldChg>
      <pc:sldChg chg="modSp">
        <pc:chgData name="Matteo Pagani" userId="33f58c04-96ec-4aef-881b-71cb7a2868be" providerId="ADAL" clId="{24D3F343-0C1A-4F4F-9C32-F6DFE366CDD2}" dt="2019-05-09T19:21:58.848" v="2246" actId="20577"/>
        <pc:sldMkLst>
          <pc:docMk/>
          <pc:sldMk cId="580158057" sldId="3666"/>
        </pc:sldMkLst>
        <pc:spChg chg="mod">
          <ac:chgData name="Matteo Pagani" userId="33f58c04-96ec-4aef-881b-71cb7a2868be" providerId="ADAL" clId="{24D3F343-0C1A-4F4F-9C32-F6DFE366CDD2}" dt="2019-05-09T19:21:58.848" v="2246" actId="20577"/>
          <ac:spMkLst>
            <pc:docMk/>
            <pc:sldMk cId="580158057" sldId="3666"/>
            <ac:spMk id="10" creationId="{00000000-0000-0000-0000-000000000000}"/>
          </ac:spMkLst>
        </pc:spChg>
      </pc:sldChg>
      <pc:sldChg chg="add">
        <pc:chgData name="Matteo Pagani" userId="33f58c04-96ec-4aef-881b-71cb7a2868be" providerId="ADAL" clId="{24D3F343-0C1A-4F4F-9C32-F6DFE366CDD2}" dt="2019-04-12T19:12:51.302" v="464"/>
        <pc:sldMkLst>
          <pc:docMk/>
          <pc:sldMk cId="521620731" sldId="3682"/>
        </pc:sldMkLst>
      </pc:sldChg>
      <pc:sldChg chg="modSp add">
        <pc:chgData name="Matteo Pagani" userId="33f58c04-96ec-4aef-881b-71cb7a2868be" providerId="ADAL" clId="{24D3F343-0C1A-4F4F-9C32-F6DFE366CDD2}" dt="2019-04-12T18:20:46.658" v="53" actId="1036"/>
        <pc:sldMkLst>
          <pc:docMk/>
          <pc:sldMk cId="1810302668" sldId="3685"/>
        </pc:sldMkLst>
        <pc:spChg chg="mod">
          <ac:chgData name="Matteo Pagani" userId="33f58c04-96ec-4aef-881b-71cb7a2868be" providerId="ADAL" clId="{24D3F343-0C1A-4F4F-9C32-F6DFE366CDD2}" dt="2019-04-12T18:19:41.601" v="38" actId="1037"/>
          <ac:spMkLst>
            <pc:docMk/>
            <pc:sldMk cId="1810302668" sldId="3685"/>
            <ac:spMk id="5" creationId="{8A77A195-84C3-465C-8340-5634BF1EEE55}"/>
          </ac:spMkLst>
        </pc:spChg>
        <pc:spChg chg="mod">
          <ac:chgData name="Matteo Pagani" userId="33f58c04-96ec-4aef-881b-71cb7a2868be" providerId="ADAL" clId="{24D3F343-0C1A-4F4F-9C32-F6DFE366CDD2}" dt="2019-04-12T18:20:46.658" v="53" actId="1036"/>
          <ac:spMkLst>
            <pc:docMk/>
            <pc:sldMk cId="1810302668" sldId="3685"/>
            <ac:spMk id="38" creationId="{B33D9E61-6F8E-4DCE-A51A-C3C13CC7E6F3}"/>
          </ac:spMkLst>
        </pc:spChg>
      </pc:sldChg>
      <pc:sldChg chg="modSp add delCm">
        <pc:chgData name="Matteo Pagani" userId="33f58c04-96ec-4aef-881b-71cb7a2868be" providerId="ADAL" clId="{24D3F343-0C1A-4F4F-9C32-F6DFE366CDD2}" dt="2019-05-03T17:57:13.751" v="1490" actId="5793"/>
        <pc:sldMkLst>
          <pc:docMk/>
          <pc:sldMk cId="2126488663" sldId="3686"/>
        </pc:sldMkLst>
        <pc:spChg chg="mod">
          <ac:chgData name="Matteo Pagani" userId="33f58c04-96ec-4aef-881b-71cb7a2868be" providerId="ADAL" clId="{24D3F343-0C1A-4F4F-9C32-F6DFE366CDD2}" dt="2019-05-03T17:57:13.751" v="1490" actId="5793"/>
          <ac:spMkLst>
            <pc:docMk/>
            <pc:sldMk cId="2126488663" sldId="3686"/>
            <ac:spMk id="111" creationId="{A1E1725B-18C3-4EE3-98FF-DE7C81D9FD25}"/>
          </ac:spMkLst>
        </pc:spChg>
      </pc:sldChg>
      <pc:sldChg chg="modSp add">
        <pc:chgData name="Matteo Pagani" userId="33f58c04-96ec-4aef-881b-71cb7a2868be" providerId="ADAL" clId="{24D3F343-0C1A-4F4F-9C32-F6DFE366CDD2}" dt="2019-04-17T20:24:18.334" v="470" actId="1036"/>
        <pc:sldMkLst>
          <pc:docMk/>
          <pc:sldMk cId="2196535177" sldId="3688"/>
        </pc:sldMkLst>
        <pc:spChg chg="mod">
          <ac:chgData name="Matteo Pagani" userId="33f58c04-96ec-4aef-881b-71cb7a2868be" providerId="ADAL" clId="{24D3F343-0C1A-4F4F-9C32-F6DFE366CDD2}" dt="2019-04-17T20:24:18.334" v="470" actId="1036"/>
          <ac:spMkLst>
            <pc:docMk/>
            <pc:sldMk cId="2196535177" sldId="3688"/>
            <ac:spMk id="11" creationId="{CE3A0EBE-DF10-438A-A81F-BB37AC14A18C}"/>
          </ac:spMkLst>
        </pc:spChg>
        <pc:spChg chg="mod">
          <ac:chgData name="Matteo Pagani" userId="33f58c04-96ec-4aef-881b-71cb7a2868be" providerId="ADAL" clId="{24D3F343-0C1A-4F4F-9C32-F6DFE366CDD2}" dt="2019-04-17T20:24:08.471" v="469" actId="207"/>
          <ac:spMkLst>
            <pc:docMk/>
            <pc:sldMk cId="2196535177" sldId="3688"/>
            <ac:spMk id="14" creationId="{B615C5B7-4D17-41BF-8D8B-2B893AD97270}"/>
          </ac:spMkLst>
        </pc:spChg>
      </pc:sldChg>
      <pc:sldChg chg="addSp delSp modSp add ord">
        <pc:chgData name="Matteo Pagani" userId="33f58c04-96ec-4aef-881b-71cb7a2868be" providerId="ADAL" clId="{24D3F343-0C1A-4F4F-9C32-F6DFE366CDD2}" dt="2019-04-29T21:18:39.768" v="707" actId="14100"/>
        <pc:sldMkLst>
          <pc:docMk/>
          <pc:sldMk cId="2183290593" sldId="3690"/>
        </pc:sldMkLst>
        <pc:spChg chg="add del">
          <ac:chgData name="Matteo Pagani" userId="33f58c04-96ec-4aef-881b-71cb7a2868be" providerId="ADAL" clId="{24D3F343-0C1A-4F4F-9C32-F6DFE366CDD2}" dt="2019-04-29T21:16:56.739" v="560"/>
          <ac:spMkLst>
            <pc:docMk/>
            <pc:sldMk cId="2183290593" sldId="3690"/>
            <ac:spMk id="17" creationId="{8F6EFC1C-2F81-41EC-BB6D-F7FA583C5738}"/>
          </ac:spMkLst>
        </pc:spChg>
        <pc:spChg chg="add mod">
          <ac:chgData name="Matteo Pagani" userId="33f58c04-96ec-4aef-881b-71cb7a2868be" providerId="ADAL" clId="{24D3F343-0C1A-4F4F-9C32-F6DFE366CDD2}" dt="2019-04-29T21:18:39.768" v="707" actId="14100"/>
          <ac:spMkLst>
            <pc:docMk/>
            <pc:sldMk cId="2183290593" sldId="3690"/>
            <ac:spMk id="18" creationId="{DF728A0E-2300-4C8A-A72A-B5FDED2E9D3D}"/>
          </ac:spMkLst>
        </pc:spChg>
        <pc:grpChg chg="mod">
          <ac:chgData name="Matteo Pagani" userId="33f58c04-96ec-4aef-881b-71cb7a2868be" providerId="ADAL" clId="{24D3F343-0C1A-4F4F-9C32-F6DFE366CDD2}" dt="2019-04-29T21:18:06.365" v="567" actId="1076"/>
          <ac:grpSpMkLst>
            <pc:docMk/>
            <pc:sldMk cId="2183290593" sldId="3690"/>
            <ac:grpSpMk id="11" creationId="{EBEE9BDE-D1B5-4775-A5EA-D4B4FC0B1039}"/>
          </ac:grpSpMkLst>
        </pc:grpChg>
      </pc:sldChg>
      <pc:sldChg chg="add del">
        <pc:chgData name="Matteo Pagani" userId="33f58c04-96ec-4aef-881b-71cb7a2868be" providerId="ADAL" clId="{24D3F343-0C1A-4F4F-9C32-F6DFE366CDD2}" dt="2019-04-29T21:12:42.371" v="531" actId="2696"/>
        <pc:sldMkLst>
          <pc:docMk/>
          <pc:sldMk cId="3122092987" sldId="3690"/>
        </pc:sldMkLst>
      </pc:sldChg>
      <pc:sldChg chg="modSp add">
        <pc:chgData name="Matteo Pagani" userId="33f58c04-96ec-4aef-881b-71cb7a2868be" providerId="ADAL" clId="{24D3F343-0C1A-4F4F-9C32-F6DFE366CDD2}" dt="2019-04-17T20:35:46.407" v="481"/>
        <pc:sldMkLst>
          <pc:docMk/>
          <pc:sldMk cId="1489661930" sldId="3693"/>
        </pc:sldMkLst>
        <pc:spChg chg="mod">
          <ac:chgData name="Matteo Pagani" userId="33f58c04-96ec-4aef-881b-71cb7a2868be" providerId="ADAL" clId="{24D3F343-0C1A-4F4F-9C32-F6DFE366CDD2}" dt="2019-04-17T20:35:46.407" v="481"/>
          <ac:spMkLst>
            <pc:docMk/>
            <pc:sldMk cId="1489661930" sldId="3693"/>
            <ac:spMk id="3" creationId="{876EF62D-E375-4242-9813-CEE41CB3A32E}"/>
          </ac:spMkLst>
        </pc:spChg>
      </pc:sldChg>
      <pc:sldChg chg="add">
        <pc:chgData name="Matteo Pagani" userId="33f58c04-96ec-4aef-881b-71cb7a2868be" providerId="ADAL" clId="{24D3F343-0C1A-4F4F-9C32-F6DFE366CDD2}" dt="2019-04-17T20:30:53.203" v="472"/>
        <pc:sldMkLst>
          <pc:docMk/>
          <pc:sldMk cId="1778205872" sldId="3694"/>
        </pc:sldMkLst>
      </pc:sldChg>
      <pc:sldChg chg="modSp add">
        <pc:chgData name="Matteo Pagani" userId="33f58c04-96ec-4aef-881b-71cb7a2868be" providerId="ADAL" clId="{24D3F343-0C1A-4F4F-9C32-F6DFE366CDD2}" dt="2019-05-09T05:33:16.532" v="2244" actId="20577"/>
        <pc:sldMkLst>
          <pc:docMk/>
          <pc:sldMk cId="3019117924" sldId="3696"/>
        </pc:sldMkLst>
        <pc:spChg chg="mod">
          <ac:chgData name="Matteo Pagani" userId="33f58c04-96ec-4aef-881b-71cb7a2868be" providerId="ADAL" clId="{24D3F343-0C1A-4F4F-9C32-F6DFE366CDD2}" dt="2019-05-09T05:33:16.532" v="2244" actId="20577"/>
          <ac:spMkLst>
            <pc:docMk/>
            <pc:sldMk cId="3019117924" sldId="3696"/>
            <ac:spMk id="3" creationId="{EDD0204A-4B4B-4FDA-934E-2DC849B0AD04}"/>
          </ac:spMkLst>
        </pc:spChg>
      </pc:sldChg>
      <pc:sldChg chg="add">
        <pc:chgData name="Matteo Pagani" userId="33f58c04-96ec-4aef-881b-71cb7a2868be" providerId="ADAL" clId="{24D3F343-0C1A-4F4F-9C32-F6DFE366CDD2}" dt="2019-04-12T17:31:52.450" v="0"/>
        <pc:sldMkLst>
          <pc:docMk/>
          <pc:sldMk cId="3900738926" sldId="3697"/>
        </pc:sldMkLst>
      </pc:sldChg>
      <pc:sldChg chg="delSp modSp add del">
        <pc:chgData name="Matteo Pagani" userId="33f58c04-96ec-4aef-881b-71cb7a2868be" providerId="ADAL" clId="{24D3F343-0C1A-4F4F-9C32-F6DFE366CDD2}" dt="2019-04-29T21:33:43.434" v="1095" actId="47"/>
        <pc:sldMkLst>
          <pc:docMk/>
          <pc:sldMk cId="3801163651" sldId="3772"/>
        </pc:sldMkLst>
        <pc:spChg chg="mod">
          <ac:chgData name="Matteo Pagani" userId="33f58c04-96ec-4aef-881b-71cb7a2868be" providerId="ADAL" clId="{24D3F343-0C1A-4F4F-9C32-F6DFE366CDD2}" dt="2019-04-12T19:09:59.022" v="388" actId="1076"/>
          <ac:spMkLst>
            <pc:docMk/>
            <pc:sldMk cId="3801163651" sldId="3772"/>
            <ac:spMk id="3" creationId="{5B0792F8-5DD6-43ED-AC74-3C63247C84AC}"/>
          </ac:spMkLst>
        </pc:spChg>
        <pc:spChg chg="del">
          <ac:chgData name="Matteo Pagani" userId="33f58c04-96ec-4aef-881b-71cb7a2868be" providerId="ADAL" clId="{24D3F343-0C1A-4F4F-9C32-F6DFE366CDD2}" dt="2019-04-12T19:09:55.828" v="387" actId="478"/>
          <ac:spMkLst>
            <pc:docMk/>
            <pc:sldMk cId="3801163651" sldId="3772"/>
            <ac:spMk id="6" creationId="{36FCC557-3699-4A26-B9DF-F9554E65F382}"/>
          </ac:spMkLst>
        </pc:spChg>
        <pc:picChg chg="mod">
          <ac:chgData name="Matteo Pagani" userId="33f58c04-96ec-4aef-881b-71cb7a2868be" providerId="ADAL" clId="{24D3F343-0C1A-4F4F-9C32-F6DFE366CDD2}" dt="2019-04-12T19:10:04.044" v="389" actId="1076"/>
          <ac:picMkLst>
            <pc:docMk/>
            <pc:sldMk cId="3801163651" sldId="3772"/>
            <ac:picMk id="7" creationId="{6D40C292-72DE-4C26-A99A-A85EAE498EA6}"/>
          </ac:picMkLst>
        </pc:picChg>
      </pc:sldChg>
      <pc:sldChg chg="delSp modSp add del">
        <pc:chgData name="Matteo Pagani" userId="33f58c04-96ec-4aef-881b-71cb7a2868be" providerId="ADAL" clId="{24D3F343-0C1A-4F4F-9C32-F6DFE366CDD2}" dt="2019-04-29T21:33:22.936" v="1094" actId="47"/>
        <pc:sldMkLst>
          <pc:docMk/>
          <pc:sldMk cId="3262365034" sldId="3775"/>
        </pc:sldMkLst>
        <pc:spChg chg="mod">
          <ac:chgData name="Matteo Pagani" userId="33f58c04-96ec-4aef-881b-71cb7a2868be" providerId="ADAL" clId="{24D3F343-0C1A-4F4F-9C32-F6DFE366CDD2}" dt="2019-04-12T18:47:24.860" v="383" actId="1076"/>
          <ac:spMkLst>
            <pc:docMk/>
            <pc:sldMk cId="3262365034" sldId="3775"/>
            <ac:spMk id="3" creationId="{EC9C7C0A-0C71-48D4-9F39-C480E6055155}"/>
          </ac:spMkLst>
        </pc:spChg>
        <pc:spChg chg="del">
          <ac:chgData name="Matteo Pagani" userId="33f58c04-96ec-4aef-881b-71cb7a2868be" providerId="ADAL" clId="{24D3F343-0C1A-4F4F-9C32-F6DFE366CDD2}" dt="2019-04-12T18:47:14.909" v="381" actId="478"/>
          <ac:spMkLst>
            <pc:docMk/>
            <pc:sldMk cId="3262365034" sldId="3775"/>
            <ac:spMk id="6" creationId="{0E7574C4-83DF-4869-A56A-531D133CBCE8}"/>
          </ac:spMkLst>
        </pc:spChg>
        <pc:picChg chg="mod">
          <ac:chgData name="Matteo Pagani" userId="33f58c04-96ec-4aef-881b-71cb7a2868be" providerId="ADAL" clId="{24D3F343-0C1A-4F4F-9C32-F6DFE366CDD2}" dt="2019-04-12T18:47:30.379" v="384" actId="1076"/>
          <ac:picMkLst>
            <pc:docMk/>
            <pc:sldMk cId="3262365034" sldId="3775"/>
            <ac:picMk id="5" creationId="{B0E0AFC7-AAB3-467D-9F32-5D72DF019A30}"/>
          </ac:picMkLst>
        </pc:picChg>
      </pc:sldChg>
      <pc:sldChg chg="delSp modSp add del">
        <pc:chgData name="Matteo Pagani" userId="33f58c04-96ec-4aef-881b-71cb7a2868be" providerId="ADAL" clId="{24D3F343-0C1A-4F4F-9C32-F6DFE366CDD2}" dt="2019-04-17T20:31:16.162" v="474"/>
        <pc:sldMkLst>
          <pc:docMk/>
          <pc:sldMk cId="2809572862" sldId="3776"/>
        </pc:sldMkLst>
        <pc:spChg chg="mod">
          <ac:chgData name="Matteo Pagani" userId="33f58c04-96ec-4aef-881b-71cb7a2868be" providerId="ADAL" clId="{24D3F343-0C1A-4F4F-9C32-F6DFE366CDD2}" dt="2019-04-12T19:40:25.734" v="467" actId="113"/>
          <ac:spMkLst>
            <pc:docMk/>
            <pc:sldMk cId="2809572862" sldId="3776"/>
            <ac:spMk id="3" creationId="{2AE49635-3BCE-4826-839B-3F12C7BF2B74}"/>
          </ac:spMkLst>
        </pc:spChg>
        <pc:spChg chg="mod">
          <ac:chgData name="Matteo Pagani" userId="33f58c04-96ec-4aef-881b-71cb7a2868be" providerId="ADAL" clId="{24D3F343-0C1A-4F4F-9C32-F6DFE366CDD2}" dt="2019-04-12T19:40:27.095" v="468" actId="113"/>
          <ac:spMkLst>
            <pc:docMk/>
            <pc:sldMk cId="2809572862" sldId="3776"/>
            <ac:spMk id="5" creationId="{885D2556-EB7F-4DAC-9DCD-9552D7EBC631}"/>
          </ac:spMkLst>
        </pc:spChg>
        <pc:spChg chg="mod">
          <ac:chgData name="Matteo Pagani" userId="33f58c04-96ec-4aef-881b-71cb7a2868be" providerId="ADAL" clId="{24D3F343-0C1A-4F4F-9C32-F6DFE366CDD2}" dt="2019-04-12T19:11:11.846" v="391" actId="1076"/>
          <ac:spMkLst>
            <pc:docMk/>
            <pc:sldMk cId="2809572862" sldId="3776"/>
            <ac:spMk id="6" creationId="{3A24AA78-EB66-41A0-A3D2-E9D44F2560EB}"/>
          </ac:spMkLst>
        </pc:spChg>
        <pc:spChg chg="del">
          <ac:chgData name="Matteo Pagani" userId="33f58c04-96ec-4aef-881b-71cb7a2868be" providerId="ADAL" clId="{24D3F343-0C1A-4F4F-9C32-F6DFE366CDD2}" dt="2019-04-12T19:10:54.254" v="390" actId="478"/>
          <ac:spMkLst>
            <pc:docMk/>
            <pc:sldMk cId="2809572862" sldId="3776"/>
            <ac:spMk id="7" creationId="{14D16F2A-988E-40CA-A23E-E2C71F39342F}"/>
          </ac:spMkLst>
        </pc:spChg>
      </pc:sldChg>
      <pc:sldChg chg="delSp modSp add">
        <pc:chgData name="Matteo Pagani" userId="33f58c04-96ec-4aef-881b-71cb7a2868be" providerId="ADAL" clId="{24D3F343-0C1A-4F4F-9C32-F6DFE366CDD2}" dt="2019-04-18T07:05:12.023" v="482" actId="113"/>
        <pc:sldMkLst>
          <pc:docMk/>
          <pc:sldMk cId="2210719240" sldId="3777"/>
        </pc:sldMkLst>
        <pc:spChg chg="mod">
          <ac:chgData name="Matteo Pagani" userId="33f58c04-96ec-4aef-881b-71cb7a2868be" providerId="ADAL" clId="{24D3F343-0C1A-4F4F-9C32-F6DFE366CDD2}" dt="2019-04-18T07:05:12.023" v="482" actId="113"/>
          <ac:spMkLst>
            <pc:docMk/>
            <pc:sldMk cId="2210719240" sldId="3777"/>
            <ac:spMk id="8" creationId="{208041F1-5473-46C2-8A83-4A3CE0DBE75F}"/>
          </ac:spMkLst>
        </pc:spChg>
        <pc:spChg chg="del">
          <ac:chgData name="Matteo Pagani" userId="33f58c04-96ec-4aef-881b-71cb7a2868be" providerId="ADAL" clId="{24D3F343-0C1A-4F4F-9C32-F6DFE366CDD2}" dt="2019-04-12T19:11:23.078" v="392" actId="478"/>
          <ac:spMkLst>
            <pc:docMk/>
            <pc:sldMk cId="2210719240" sldId="3777"/>
            <ac:spMk id="9" creationId="{099D75AA-A764-4D1D-96F1-4C66C6AB271F}"/>
          </ac:spMkLst>
        </pc:spChg>
        <pc:picChg chg="mod">
          <ac:chgData name="Matteo Pagani" userId="33f58c04-96ec-4aef-881b-71cb7a2868be" providerId="ADAL" clId="{24D3F343-0C1A-4F4F-9C32-F6DFE366CDD2}" dt="2019-04-12T19:11:26.974" v="393" actId="1076"/>
          <ac:picMkLst>
            <pc:docMk/>
            <pc:sldMk cId="2210719240" sldId="3777"/>
            <ac:picMk id="6" creationId="{57BB7A0C-EA39-4566-8C23-5AACD2545BB1}"/>
          </ac:picMkLst>
        </pc:picChg>
      </pc:sldChg>
      <pc:sldChg chg="delSp modSp add del">
        <pc:chgData name="Matteo Pagani" userId="33f58c04-96ec-4aef-881b-71cb7a2868be" providerId="ADAL" clId="{24D3F343-0C1A-4F4F-9C32-F6DFE366CDD2}" dt="2019-04-29T21:33:45.440" v="1096" actId="47"/>
        <pc:sldMkLst>
          <pc:docMk/>
          <pc:sldMk cId="2180478595" sldId="3779"/>
        </pc:sldMkLst>
        <pc:spChg chg="del">
          <ac:chgData name="Matteo Pagani" userId="33f58c04-96ec-4aef-881b-71cb7a2868be" providerId="ADAL" clId="{24D3F343-0C1A-4F4F-9C32-F6DFE366CDD2}" dt="2019-04-12T19:11:34.686" v="395" actId="478"/>
          <ac:spMkLst>
            <pc:docMk/>
            <pc:sldMk cId="2180478595" sldId="3779"/>
            <ac:spMk id="11" creationId="{79E536FA-0FD5-41EE-8B9A-58C9225B58FC}"/>
          </ac:spMkLst>
        </pc:spChg>
        <pc:picChg chg="mod">
          <ac:chgData name="Matteo Pagani" userId="33f58c04-96ec-4aef-881b-71cb7a2868be" providerId="ADAL" clId="{24D3F343-0C1A-4F4F-9C32-F6DFE366CDD2}" dt="2019-04-12T19:11:41.722" v="396" actId="1076"/>
          <ac:picMkLst>
            <pc:docMk/>
            <pc:sldMk cId="2180478595" sldId="3779"/>
            <ac:picMk id="8" creationId="{078757A3-6BEC-4680-95AF-48CC91F00190}"/>
          </ac:picMkLst>
        </pc:picChg>
        <pc:picChg chg="mod">
          <ac:chgData name="Matteo Pagani" userId="33f58c04-96ec-4aef-881b-71cb7a2868be" providerId="ADAL" clId="{24D3F343-0C1A-4F4F-9C32-F6DFE366CDD2}" dt="2019-04-12T19:11:41.722" v="396" actId="1076"/>
          <ac:picMkLst>
            <pc:docMk/>
            <pc:sldMk cId="2180478595" sldId="3779"/>
            <ac:picMk id="9" creationId="{B842DD01-E06C-4F75-AC79-858B2EDDB08F}"/>
          </ac:picMkLst>
        </pc:picChg>
      </pc:sldChg>
      <pc:sldChg chg="modSp add">
        <pc:chgData name="Matteo Pagani" userId="33f58c04-96ec-4aef-881b-71cb7a2868be" providerId="ADAL" clId="{24D3F343-0C1A-4F4F-9C32-F6DFE366CDD2}" dt="2019-05-06T04:40:07.812" v="2228"/>
        <pc:sldMkLst>
          <pc:docMk/>
          <pc:sldMk cId="979738173" sldId="3787"/>
        </pc:sldMkLst>
        <pc:spChg chg="mod">
          <ac:chgData name="Matteo Pagani" userId="33f58c04-96ec-4aef-881b-71cb7a2868be" providerId="ADAL" clId="{24D3F343-0C1A-4F4F-9C32-F6DFE366CDD2}" dt="2019-05-06T04:40:07.812" v="2228"/>
          <ac:spMkLst>
            <pc:docMk/>
            <pc:sldMk cId="979738173" sldId="3787"/>
            <ac:spMk id="3" creationId="{F1C6B95C-BEC9-463D-A70C-6DA4816F8912}"/>
          </ac:spMkLst>
        </pc:spChg>
      </pc:sldChg>
      <pc:sldChg chg="add">
        <pc:chgData name="Matteo Pagani" userId="33f58c04-96ec-4aef-881b-71cb7a2868be" providerId="ADAL" clId="{24D3F343-0C1A-4F4F-9C32-F6DFE366CDD2}" dt="2019-04-12T17:31:52.450" v="0"/>
        <pc:sldMkLst>
          <pc:docMk/>
          <pc:sldMk cId="3986059072" sldId="3790"/>
        </pc:sldMkLst>
      </pc:sldChg>
      <pc:sldChg chg="modSp add">
        <pc:chgData name="Matteo Pagani" userId="33f58c04-96ec-4aef-881b-71cb7a2868be" providerId="ADAL" clId="{24D3F343-0C1A-4F4F-9C32-F6DFE366CDD2}" dt="2019-04-12T18:29:42.964" v="103" actId="20577"/>
        <pc:sldMkLst>
          <pc:docMk/>
          <pc:sldMk cId="4269974428" sldId="3791"/>
        </pc:sldMkLst>
        <pc:spChg chg="mod">
          <ac:chgData name="Matteo Pagani" userId="33f58c04-96ec-4aef-881b-71cb7a2868be" providerId="ADAL" clId="{24D3F343-0C1A-4F4F-9C32-F6DFE366CDD2}" dt="2019-04-12T18:29:36.562" v="79" actId="20577"/>
          <ac:spMkLst>
            <pc:docMk/>
            <pc:sldMk cId="4269974428" sldId="3791"/>
            <ac:spMk id="3" creationId="{00000000-0000-0000-0000-000000000000}"/>
          </ac:spMkLst>
        </pc:spChg>
        <pc:spChg chg="mod">
          <ac:chgData name="Matteo Pagani" userId="33f58c04-96ec-4aef-881b-71cb7a2868be" providerId="ADAL" clId="{24D3F343-0C1A-4F4F-9C32-F6DFE366CDD2}" dt="2019-04-12T18:29:42.964" v="103" actId="20577"/>
          <ac:spMkLst>
            <pc:docMk/>
            <pc:sldMk cId="4269974428" sldId="3791"/>
            <ac:spMk id="4" creationId="{00000000-0000-0000-0000-000000000000}"/>
          </ac:spMkLst>
        </pc:spChg>
      </pc:sldChg>
      <pc:sldChg chg="add">
        <pc:chgData name="Matteo Pagani" userId="33f58c04-96ec-4aef-881b-71cb7a2868be" providerId="ADAL" clId="{24D3F343-0C1A-4F4F-9C32-F6DFE366CDD2}" dt="2019-04-12T18:30:01.911" v="104"/>
        <pc:sldMkLst>
          <pc:docMk/>
          <pc:sldMk cId="3782768911" sldId="3792"/>
        </pc:sldMkLst>
      </pc:sldChg>
      <pc:sldChg chg="modSp add">
        <pc:chgData name="Matteo Pagani" userId="33f58c04-96ec-4aef-881b-71cb7a2868be" providerId="ADAL" clId="{24D3F343-0C1A-4F4F-9C32-F6DFE366CDD2}" dt="2019-04-12T18:31:06.105" v="158" actId="20577"/>
        <pc:sldMkLst>
          <pc:docMk/>
          <pc:sldMk cId="3073907720" sldId="3793"/>
        </pc:sldMkLst>
        <pc:spChg chg="mod">
          <ac:chgData name="Matteo Pagani" userId="33f58c04-96ec-4aef-881b-71cb7a2868be" providerId="ADAL" clId="{24D3F343-0C1A-4F4F-9C32-F6DFE366CDD2}" dt="2019-04-12T18:31:01.980" v="148" actId="20577"/>
          <ac:spMkLst>
            <pc:docMk/>
            <pc:sldMk cId="3073907720" sldId="3793"/>
            <ac:spMk id="3" creationId="{00000000-0000-0000-0000-000000000000}"/>
          </ac:spMkLst>
        </pc:spChg>
        <pc:spChg chg="mod">
          <ac:chgData name="Matteo Pagani" userId="33f58c04-96ec-4aef-881b-71cb7a2868be" providerId="ADAL" clId="{24D3F343-0C1A-4F4F-9C32-F6DFE366CDD2}" dt="2019-04-12T18:31:06.105" v="158" actId="20577"/>
          <ac:spMkLst>
            <pc:docMk/>
            <pc:sldMk cId="3073907720" sldId="3793"/>
            <ac:spMk id="4" creationId="{00000000-0000-0000-0000-000000000000}"/>
          </ac:spMkLst>
        </pc:spChg>
      </pc:sldChg>
      <pc:sldChg chg="modSp add">
        <pc:chgData name="Matteo Pagani" userId="33f58c04-96ec-4aef-881b-71cb7a2868be" providerId="ADAL" clId="{24D3F343-0C1A-4F4F-9C32-F6DFE366CDD2}" dt="2019-04-12T18:31:45.865" v="229" actId="20577"/>
        <pc:sldMkLst>
          <pc:docMk/>
          <pc:sldMk cId="156969048" sldId="3794"/>
        </pc:sldMkLst>
        <pc:spChg chg="mod">
          <ac:chgData name="Matteo Pagani" userId="33f58c04-96ec-4aef-881b-71cb7a2868be" providerId="ADAL" clId="{24D3F343-0C1A-4F4F-9C32-F6DFE366CDD2}" dt="2019-04-12T18:31:36.348" v="194" actId="20577"/>
          <ac:spMkLst>
            <pc:docMk/>
            <pc:sldMk cId="156969048" sldId="3794"/>
            <ac:spMk id="3" creationId="{00000000-0000-0000-0000-000000000000}"/>
          </ac:spMkLst>
        </pc:spChg>
        <pc:spChg chg="mod">
          <ac:chgData name="Matteo Pagani" userId="33f58c04-96ec-4aef-881b-71cb7a2868be" providerId="ADAL" clId="{24D3F343-0C1A-4F4F-9C32-F6DFE366CDD2}" dt="2019-04-12T18:31:45.865" v="229" actId="20577"/>
          <ac:spMkLst>
            <pc:docMk/>
            <pc:sldMk cId="156969048" sldId="3794"/>
            <ac:spMk id="4" creationId="{00000000-0000-0000-0000-000000000000}"/>
          </ac:spMkLst>
        </pc:spChg>
      </pc:sldChg>
      <pc:sldChg chg="modSp add">
        <pc:chgData name="Matteo Pagani" userId="33f58c04-96ec-4aef-881b-71cb7a2868be" providerId="ADAL" clId="{24D3F343-0C1A-4F4F-9C32-F6DFE366CDD2}" dt="2019-04-12T18:32:39.574" v="280" actId="20577"/>
        <pc:sldMkLst>
          <pc:docMk/>
          <pc:sldMk cId="1810493068" sldId="3795"/>
        </pc:sldMkLst>
        <pc:spChg chg="mod">
          <ac:chgData name="Matteo Pagani" userId="33f58c04-96ec-4aef-881b-71cb7a2868be" providerId="ADAL" clId="{24D3F343-0C1A-4F4F-9C32-F6DFE366CDD2}" dt="2019-04-12T18:32:36.151" v="268" actId="20577"/>
          <ac:spMkLst>
            <pc:docMk/>
            <pc:sldMk cId="1810493068" sldId="3795"/>
            <ac:spMk id="3" creationId="{00000000-0000-0000-0000-000000000000}"/>
          </ac:spMkLst>
        </pc:spChg>
        <pc:spChg chg="mod">
          <ac:chgData name="Matteo Pagani" userId="33f58c04-96ec-4aef-881b-71cb7a2868be" providerId="ADAL" clId="{24D3F343-0C1A-4F4F-9C32-F6DFE366CDD2}" dt="2019-04-12T18:32:39.574" v="280" actId="20577"/>
          <ac:spMkLst>
            <pc:docMk/>
            <pc:sldMk cId="1810493068" sldId="3795"/>
            <ac:spMk id="4" creationId="{00000000-0000-0000-0000-000000000000}"/>
          </ac:spMkLst>
        </pc:spChg>
      </pc:sldChg>
      <pc:sldChg chg="modSp add">
        <pc:chgData name="Matteo Pagani" userId="33f58c04-96ec-4aef-881b-71cb7a2868be" providerId="ADAL" clId="{24D3F343-0C1A-4F4F-9C32-F6DFE366CDD2}" dt="2019-04-12T18:33:27.756" v="290" actId="20577"/>
        <pc:sldMkLst>
          <pc:docMk/>
          <pc:sldMk cId="1068480731" sldId="3796"/>
        </pc:sldMkLst>
        <pc:spChg chg="mod">
          <ac:chgData name="Matteo Pagani" userId="33f58c04-96ec-4aef-881b-71cb7a2868be" providerId="ADAL" clId="{24D3F343-0C1A-4F4F-9C32-F6DFE366CDD2}" dt="2019-04-12T18:33:27.756" v="290" actId="20577"/>
          <ac:spMkLst>
            <pc:docMk/>
            <pc:sldMk cId="1068480731" sldId="3796"/>
            <ac:spMk id="3" creationId="{00000000-0000-0000-0000-000000000000}"/>
          </ac:spMkLst>
        </pc:spChg>
        <pc:spChg chg="mod">
          <ac:chgData name="Matteo Pagani" userId="33f58c04-96ec-4aef-881b-71cb7a2868be" providerId="ADAL" clId="{24D3F343-0C1A-4F4F-9C32-F6DFE366CDD2}" dt="2019-04-12T18:33:06.688" v="286" actId="20577"/>
          <ac:spMkLst>
            <pc:docMk/>
            <pc:sldMk cId="1068480731" sldId="3796"/>
            <ac:spMk id="4" creationId="{00000000-0000-0000-0000-000000000000}"/>
          </ac:spMkLst>
        </pc:spChg>
      </pc:sldChg>
      <pc:sldChg chg="modSp add del">
        <pc:chgData name="Matteo Pagani" userId="33f58c04-96ec-4aef-881b-71cb7a2868be" providerId="ADAL" clId="{24D3F343-0C1A-4F4F-9C32-F6DFE366CDD2}" dt="2019-05-03T21:39:49.079" v="1496" actId="47"/>
        <pc:sldMkLst>
          <pc:docMk/>
          <pc:sldMk cId="2485852890" sldId="3797"/>
        </pc:sldMkLst>
        <pc:spChg chg="mod">
          <ac:chgData name="Matteo Pagani" userId="33f58c04-96ec-4aef-881b-71cb7a2868be" providerId="ADAL" clId="{24D3F343-0C1A-4F4F-9C32-F6DFE366CDD2}" dt="2019-04-12T18:33:34.599" v="291"/>
          <ac:spMkLst>
            <pc:docMk/>
            <pc:sldMk cId="2485852890" sldId="3797"/>
            <ac:spMk id="3" creationId="{00000000-0000-0000-0000-000000000000}"/>
          </ac:spMkLst>
        </pc:spChg>
        <pc:spChg chg="mod">
          <ac:chgData name="Matteo Pagani" userId="33f58c04-96ec-4aef-881b-71cb7a2868be" providerId="ADAL" clId="{24D3F343-0C1A-4F4F-9C32-F6DFE366CDD2}" dt="2019-04-12T18:33:40.660" v="301" actId="20577"/>
          <ac:spMkLst>
            <pc:docMk/>
            <pc:sldMk cId="2485852890" sldId="3797"/>
            <ac:spMk id="4" creationId="{00000000-0000-0000-0000-000000000000}"/>
          </ac:spMkLst>
        </pc:spChg>
      </pc:sldChg>
      <pc:sldChg chg="add del">
        <pc:chgData name="Matteo Pagani" userId="33f58c04-96ec-4aef-881b-71cb7a2868be" providerId="ADAL" clId="{24D3F343-0C1A-4F4F-9C32-F6DFE366CDD2}" dt="2019-05-03T21:39:45.098" v="1495" actId="47"/>
        <pc:sldMkLst>
          <pc:docMk/>
          <pc:sldMk cId="1434082210" sldId="3798"/>
        </pc:sldMkLst>
      </pc:sldChg>
      <pc:sldChg chg="modSp add del">
        <pc:chgData name="Matteo Pagani" userId="33f58c04-96ec-4aef-881b-71cb7a2868be" providerId="ADAL" clId="{24D3F343-0C1A-4F4F-9C32-F6DFE366CDD2}" dt="2019-05-03T21:39:45.098" v="1495" actId="47"/>
        <pc:sldMkLst>
          <pc:docMk/>
          <pc:sldMk cId="3266037717" sldId="3799"/>
        </pc:sldMkLst>
        <pc:spChg chg="mod">
          <ac:chgData name="Matteo Pagani" userId="33f58c04-96ec-4aef-881b-71cb7a2868be" providerId="ADAL" clId="{24D3F343-0C1A-4F4F-9C32-F6DFE366CDD2}" dt="2019-04-29T21:12:39.119" v="530" actId="20577"/>
          <ac:spMkLst>
            <pc:docMk/>
            <pc:sldMk cId="3266037717" sldId="3799"/>
            <ac:spMk id="2" creationId="{133CA2B0-7D2D-4431-B9C0-AF81491E0E4C}"/>
          </ac:spMkLst>
        </pc:spChg>
      </pc:sldChg>
      <pc:sldChg chg="modSp add del mod modTransition modShow">
        <pc:chgData name="Matteo Pagani" userId="33f58c04-96ec-4aef-881b-71cb7a2868be" providerId="ADAL" clId="{24D3F343-0C1A-4F4F-9C32-F6DFE366CDD2}" dt="2019-05-03T21:39:45.098" v="1495" actId="47"/>
        <pc:sldMkLst>
          <pc:docMk/>
          <pc:sldMk cId="1636991276" sldId="3800"/>
        </pc:sldMkLst>
        <pc:spChg chg="mod">
          <ac:chgData name="Matteo Pagani" userId="33f58c04-96ec-4aef-881b-71cb7a2868be" providerId="ADAL" clId="{24D3F343-0C1A-4F4F-9C32-F6DFE366CDD2}" dt="2019-04-12T18:34:03.270" v="305" actId="20577"/>
          <ac:spMkLst>
            <pc:docMk/>
            <pc:sldMk cId="1636991276" sldId="3800"/>
            <ac:spMk id="3" creationId="{00000000-0000-0000-0000-000000000000}"/>
          </ac:spMkLst>
        </pc:spChg>
        <pc:spChg chg="mod">
          <ac:chgData name="Matteo Pagani" userId="33f58c04-96ec-4aef-881b-71cb7a2868be" providerId="ADAL" clId="{24D3F343-0C1A-4F4F-9C32-F6DFE366CDD2}" dt="2019-04-12T18:34:13.653" v="357" actId="20577"/>
          <ac:spMkLst>
            <pc:docMk/>
            <pc:sldMk cId="1636991276" sldId="3800"/>
            <ac:spMk id="4" creationId="{00000000-0000-0000-0000-000000000000}"/>
          </ac:spMkLst>
        </pc:spChg>
      </pc:sldChg>
      <pc:sldChg chg="add del mod ord modTransition modShow">
        <pc:chgData name="Matteo Pagani" userId="33f58c04-96ec-4aef-881b-71cb7a2868be" providerId="ADAL" clId="{24D3F343-0C1A-4F4F-9C32-F6DFE366CDD2}" dt="2019-05-03T21:39:45.098" v="1495" actId="47"/>
        <pc:sldMkLst>
          <pc:docMk/>
          <pc:sldMk cId="3580060903" sldId="3801"/>
        </pc:sldMkLst>
      </pc:sldChg>
      <pc:sldChg chg="modSp add">
        <pc:chgData name="Matteo Pagani" userId="33f58c04-96ec-4aef-881b-71cb7a2868be" providerId="ADAL" clId="{24D3F343-0C1A-4F4F-9C32-F6DFE366CDD2}" dt="2019-05-03T21:42:20.183" v="1502" actId="20577"/>
        <pc:sldMkLst>
          <pc:docMk/>
          <pc:sldMk cId="3491771468" sldId="3802"/>
        </pc:sldMkLst>
        <pc:spChg chg="mod">
          <ac:chgData name="Matteo Pagani" userId="33f58c04-96ec-4aef-881b-71cb7a2868be" providerId="ADAL" clId="{24D3F343-0C1A-4F4F-9C32-F6DFE366CDD2}" dt="2019-04-12T19:12:30.556" v="463" actId="20577"/>
          <ac:spMkLst>
            <pc:docMk/>
            <pc:sldMk cId="3491771468" sldId="3802"/>
            <ac:spMk id="3" creationId="{00000000-0000-0000-0000-000000000000}"/>
          </ac:spMkLst>
        </pc:spChg>
        <pc:spChg chg="mod">
          <ac:chgData name="Matteo Pagani" userId="33f58c04-96ec-4aef-881b-71cb7a2868be" providerId="ADAL" clId="{24D3F343-0C1A-4F4F-9C32-F6DFE366CDD2}" dt="2019-05-03T21:42:20.183" v="1502" actId="20577"/>
          <ac:spMkLst>
            <pc:docMk/>
            <pc:sldMk cId="3491771468" sldId="3802"/>
            <ac:spMk id="4" creationId="{00000000-0000-0000-0000-000000000000}"/>
          </ac:spMkLst>
        </pc:spChg>
      </pc:sldChg>
      <pc:sldChg chg="add del">
        <pc:chgData name="Matteo Pagani" userId="33f58c04-96ec-4aef-881b-71cb7a2868be" providerId="ADAL" clId="{24D3F343-0C1A-4F4F-9C32-F6DFE366CDD2}" dt="2019-04-12T18:42:04.560" v="361"/>
        <pc:sldMkLst>
          <pc:docMk/>
          <pc:sldMk cId="988356817" sldId="3803"/>
        </pc:sldMkLst>
      </pc:sldChg>
      <pc:sldChg chg="modSp add">
        <pc:chgData name="Matteo Pagani" userId="33f58c04-96ec-4aef-881b-71cb7a2868be" providerId="ADAL" clId="{24D3F343-0C1A-4F4F-9C32-F6DFE366CDD2}" dt="2019-04-12T19:12:23.524" v="442" actId="20577"/>
        <pc:sldMkLst>
          <pc:docMk/>
          <pc:sldMk cId="2411606006" sldId="3803"/>
        </pc:sldMkLst>
        <pc:spChg chg="mod">
          <ac:chgData name="Matteo Pagani" userId="33f58c04-96ec-4aef-881b-71cb7a2868be" providerId="ADAL" clId="{24D3F343-0C1A-4F4F-9C32-F6DFE366CDD2}" dt="2019-04-12T19:12:14.298" v="424" actId="20577"/>
          <ac:spMkLst>
            <pc:docMk/>
            <pc:sldMk cId="2411606006" sldId="3803"/>
            <ac:spMk id="3" creationId="{00000000-0000-0000-0000-000000000000}"/>
          </ac:spMkLst>
        </pc:spChg>
        <pc:spChg chg="mod">
          <ac:chgData name="Matteo Pagani" userId="33f58c04-96ec-4aef-881b-71cb7a2868be" providerId="ADAL" clId="{24D3F343-0C1A-4F4F-9C32-F6DFE366CDD2}" dt="2019-04-12T19:12:23.524" v="442" actId="20577"/>
          <ac:spMkLst>
            <pc:docMk/>
            <pc:sldMk cId="2411606006" sldId="3803"/>
            <ac:spMk id="4" creationId="{00000000-0000-0000-0000-000000000000}"/>
          </ac:spMkLst>
        </pc:spChg>
      </pc:sldChg>
      <pc:sldChg chg="add">
        <pc:chgData name="Matteo Pagani" userId="33f58c04-96ec-4aef-881b-71cb7a2868be" providerId="ADAL" clId="{24D3F343-0C1A-4F4F-9C32-F6DFE366CDD2}" dt="2019-04-12T19:12:51.302" v="464"/>
        <pc:sldMkLst>
          <pc:docMk/>
          <pc:sldMk cId="895931974" sldId="3804"/>
        </pc:sldMkLst>
      </pc:sldChg>
      <pc:sldChg chg="modSp add">
        <pc:chgData name="Matteo Pagani" userId="33f58c04-96ec-4aef-881b-71cb7a2868be" providerId="ADAL" clId="{24D3F343-0C1A-4F4F-9C32-F6DFE366CDD2}" dt="2019-05-03T21:42:06.705" v="1498" actId="20577"/>
        <pc:sldMkLst>
          <pc:docMk/>
          <pc:sldMk cId="663185131" sldId="3805"/>
        </pc:sldMkLst>
        <pc:spChg chg="mod">
          <ac:chgData name="Matteo Pagani" userId="33f58c04-96ec-4aef-881b-71cb7a2868be" providerId="ADAL" clId="{24D3F343-0C1A-4F4F-9C32-F6DFE366CDD2}" dt="2019-04-29T21:13:05.912" v="558" actId="20577"/>
          <ac:spMkLst>
            <pc:docMk/>
            <pc:sldMk cId="663185131" sldId="3805"/>
            <ac:spMk id="3" creationId="{00000000-0000-0000-0000-000000000000}"/>
          </ac:spMkLst>
        </pc:spChg>
        <pc:spChg chg="mod">
          <ac:chgData name="Matteo Pagani" userId="33f58c04-96ec-4aef-881b-71cb7a2868be" providerId="ADAL" clId="{24D3F343-0C1A-4F4F-9C32-F6DFE366CDD2}" dt="2019-05-03T21:42:06.705" v="1498" actId="20577"/>
          <ac:spMkLst>
            <pc:docMk/>
            <pc:sldMk cId="663185131" sldId="3805"/>
            <ac:spMk id="4" creationId="{00000000-0000-0000-0000-000000000000}"/>
          </ac:spMkLst>
        </pc:spChg>
      </pc:sldChg>
      <pc:sldChg chg="addSp delSp modSp new add">
        <pc:chgData name="Matteo Pagani" userId="33f58c04-96ec-4aef-881b-71cb7a2868be" providerId="ADAL" clId="{24D3F343-0C1A-4F4F-9C32-F6DFE366CDD2}" dt="2019-04-29T21:25:16.662" v="855" actId="1076"/>
        <pc:sldMkLst>
          <pc:docMk/>
          <pc:sldMk cId="1730770741" sldId="3806"/>
        </pc:sldMkLst>
        <pc:spChg chg="mod">
          <ac:chgData name="Matteo Pagani" userId="33f58c04-96ec-4aef-881b-71cb7a2868be" providerId="ADAL" clId="{24D3F343-0C1A-4F4F-9C32-F6DFE366CDD2}" dt="2019-04-29T21:21:08.883" v="842" actId="20577"/>
          <ac:spMkLst>
            <pc:docMk/>
            <pc:sldMk cId="1730770741" sldId="3806"/>
            <ac:spMk id="2" creationId="{508F7835-9F9D-4EA4-AA65-52912B0B75B8}"/>
          </ac:spMkLst>
        </pc:spChg>
        <pc:spChg chg="del">
          <ac:chgData name="Matteo Pagani" userId="33f58c04-96ec-4aef-881b-71cb7a2868be" providerId="ADAL" clId="{24D3F343-0C1A-4F4F-9C32-F6DFE366CDD2}" dt="2019-04-29T21:19:14.293" v="799" actId="478"/>
          <ac:spMkLst>
            <pc:docMk/>
            <pc:sldMk cId="1730770741" sldId="3806"/>
            <ac:spMk id="3" creationId="{4A18A42B-807D-498E-BECA-E629820FFA4D}"/>
          </ac:spMkLst>
        </pc:spChg>
        <pc:picChg chg="add mod">
          <ac:chgData name="Matteo Pagani" userId="33f58c04-96ec-4aef-881b-71cb7a2868be" providerId="ADAL" clId="{24D3F343-0C1A-4F4F-9C32-F6DFE366CDD2}" dt="2019-04-29T21:24:59.753" v="852" actId="14100"/>
          <ac:picMkLst>
            <pc:docMk/>
            <pc:sldMk cId="1730770741" sldId="3806"/>
            <ac:picMk id="5" creationId="{6777ED14-0D0D-40FE-A880-6FE93AEEAFE1}"/>
          </ac:picMkLst>
        </pc:picChg>
        <pc:picChg chg="add mod">
          <ac:chgData name="Matteo Pagani" userId="33f58c04-96ec-4aef-881b-71cb7a2868be" providerId="ADAL" clId="{24D3F343-0C1A-4F4F-9C32-F6DFE366CDD2}" dt="2019-04-29T21:25:16.662" v="855" actId="1076"/>
          <ac:picMkLst>
            <pc:docMk/>
            <pc:sldMk cId="1730770741" sldId="3806"/>
            <ac:picMk id="1026" creationId="{17122593-3238-4E6A-A7C8-5A54E71AB476}"/>
          </ac:picMkLst>
        </pc:picChg>
      </pc:sldChg>
      <pc:sldChg chg="addSp delSp modSp new add">
        <pc:chgData name="Matteo Pagani" userId="33f58c04-96ec-4aef-881b-71cb7a2868be" providerId="ADAL" clId="{24D3F343-0C1A-4F4F-9C32-F6DFE366CDD2}" dt="2019-04-29T21:26:41.350" v="883" actId="207"/>
        <pc:sldMkLst>
          <pc:docMk/>
          <pc:sldMk cId="3142597776" sldId="3807"/>
        </pc:sldMkLst>
        <pc:spChg chg="add del mod ord">
          <ac:chgData name="Matteo Pagani" userId="33f58c04-96ec-4aef-881b-71cb7a2868be" providerId="ADAL" clId="{24D3F343-0C1A-4F4F-9C32-F6DFE366CDD2}" dt="2019-04-29T21:26:41.350" v="883" actId="207"/>
          <ac:spMkLst>
            <pc:docMk/>
            <pc:sldMk cId="3142597776" sldId="3807"/>
            <ac:spMk id="2" creationId="{A81A4AFC-3B17-42B9-89BE-335A5649ACA8}"/>
          </ac:spMkLst>
        </pc:spChg>
        <pc:spChg chg="del">
          <ac:chgData name="Matteo Pagani" userId="33f58c04-96ec-4aef-881b-71cb7a2868be" providerId="ADAL" clId="{24D3F343-0C1A-4F4F-9C32-F6DFE366CDD2}" dt="2019-04-29T21:26:08.438" v="875" actId="478"/>
          <ac:spMkLst>
            <pc:docMk/>
            <pc:sldMk cId="3142597776" sldId="3807"/>
            <ac:spMk id="3" creationId="{7A2E93AE-2907-47E4-88CD-1F472136A7C2}"/>
          </ac:spMkLst>
        </pc:spChg>
        <pc:spChg chg="add del mod">
          <ac:chgData name="Matteo Pagani" userId="33f58c04-96ec-4aef-881b-71cb7a2868be" providerId="ADAL" clId="{24D3F343-0C1A-4F4F-9C32-F6DFE366CDD2}" dt="2019-04-29T21:26:19.592" v="879" actId="21"/>
          <ac:spMkLst>
            <pc:docMk/>
            <pc:sldMk cId="3142597776" sldId="3807"/>
            <ac:spMk id="5" creationId="{C6543567-50C7-4A9D-BE44-FAFCBF79F729}"/>
          </ac:spMkLst>
        </pc:spChg>
        <pc:picChg chg="add mod">
          <ac:chgData name="Matteo Pagani" userId="33f58c04-96ec-4aef-881b-71cb7a2868be" providerId="ADAL" clId="{24D3F343-0C1A-4F4F-9C32-F6DFE366CDD2}" dt="2019-04-29T21:26:37.391" v="882" actId="14100"/>
          <ac:picMkLst>
            <pc:docMk/>
            <pc:sldMk cId="3142597776" sldId="3807"/>
            <ac:picMk id="2050" creationId="{FC567D67-27FF-47AD-AC70-735EBA148434}"/>
          </ac:picMkLst>
        </pc:picChg>
      </pc:sldChg>
      <pc:sldChg chg="modSp new add">
        <pc:chgData name="Matteo Pagani" userId="33f58c04-96ec-4aef-881b-71cb7a2868be" providerId="ADAL" clId="{24D3F343-0C1A-4F4F-9C32-F6DFE366CDD2}" dt="2019-05-03T17:58:39.967" v="1493" actId="20577"/>
        <pc:sldMkLst>
          <pc:docMk/>
          <pc:sldMk cId="436036092" sldId="3808"/>
        </pc:sldMkLst>
        <pc:spChg chg="mod">
          <ac:chgData name="Matteo Pagani" userId="33f58c04-96ec-4aef-881b-71cb7a2868be" providerId="ADAL" clId="{24D3F343-0C1A-4F4F-9C32-F6DFE366CDD2}" dt="2019-05-03T17:58:39.967" v="1493" actId="20577"/>
          <ac:spMkLst>
            <pc:docMk/>
            <pc:sldMk cId="436036092" sldId="3808"/>
            <ac:spMk id="2" creationId="{5A1E6428-3AC3-4002-B4CC-0CD35D7B1A5D}"/>
          </ac:spMkLst>
        </pc:spChg>
        <pc:spChg chg="mod">
          <ac:chgData name="Matteo Pagani" userId="33f58c04-96ec-4aef-881b-71cb7a2868be" providerId="ADAL" clId="{24D3F343-0C1A-4F4F-9C32-F6DFE366CDD2}" dt="2019-04-29T21:31:30.993" v="1002" actId="20577"/>
          <ac:spMkLst>
            <pc:docMk/>
            <pc:sldMk cId="436036092" sldId="3808"/>
            <ac:spMk id="3" creationId="{92CA79C6-1AD5-40A3-BD81-9A75AD948F52}"/>
          </ac:spMkLst>
        </pc:spChg>
      </pc:sldChg>
      <pc:sldChg chg="modSp add mod modTransition modShow">
        <pc:chgData name="Matteo Pagani" userId="33f58c04-96ec-4aef-881b-71cb7a2868be" providerId="ADAL" clId="{24D3F343-0C1A-4F4F-9C32-F6DFE366CDD2}" dt="2019-05-03T21:42:14.165" v="1500" actId="20577"/>
        <pc:sldMkLst>
          <pc:docMk/>
          <pc:sldMk cId="3768631498" sldId="3809"/>
        </pc:sldMkLst>
        <pc:spChg chg="mod">
          <ac:chgData name="Matteo Pagani" userId="33f58c04-96ec-4aef-881b-71cb7a2868be" providerId="ADAL" clId="{24D3F343-0C1A-4F4F-9C32-F6DFE366CDD2}" dt="2019-05-03T21:42:14.165" v="1500" actId="20577"/>
          <ac:spMkLst>
            <pc:docMk/>
            <pc:sldMk cId="3768631498" sldId="3809"/>
            <ac:spMk id="3" creationId="{00000000-0000-0000-0000-000000000000}"/>
          </ac:spMkLst>
        </pc:spChg>
        <pc:spChg chg="mod">
          <ac:chgData name="Matteo Pagani" userId="33f58c04-96ec-4aef-881b-71cb7a2868be" providerId="ADAL" clId="{24D3F343-0C1A-4F4F-9C32-F6DFE366CDD2}" dt="2019-04-29T21:32:22.124" v="1093" actId="20577"/>
          <ac:spMkLst>
            <pc:docMk/>
            <pc:sldMk cId="3768631498" sldId="3809"/>
            <ac:spMk id="4" creationId="{00000000-0000-0000-0000-000000000000}"/>
          </ac:spMkLst>
        </pc:spChg>
      </pc:sldChg>
      <pc:sldChg chg="modSp new add">
        <pc:chgData name="Matteo Pagani" userId="33f58c04-96ec-4aef-881b-71cb7a2868be" providerId="ADAL" clId="{24D3F343-0C1A-4F4F-9C32-F6DFE366CDD2}" dt="2019-05-09T05:32:28.823" v="2231" actId="20577"/>
        <pc:sldMkLst>
          <pc:docMk/>
          <pc:sldMk cId="3839988184" sldId="3810"/>
        </pc:sldMkLst>
        <pc:spChg chg="mod">
          <ac:chgData name="Matteo Pagani" userId="33f58c04-96ec-4aef-881b-71cb7a2868be" providerId="ADAL" clId="{24D3F343-0C1A-4F4F-9C32-F6DFE366CDD2}" dt="2019-05-01T00:09:23.505" v="1120" actId="20577"/>
          <ac:spMkLst>
            <pc:docMk/>
            <pc:sldMk cId="3839988184" sldId="3810"/>
            <ac:spMk id="2" creationId="{C4F49016-1A19-40DF-800C-0BA9EFF31BF9}"/>
          </ac:spMkLst>
        </pc:spChg>
        <pc:spChg chg="mod">
          <ac:chgData name="Matteo Pagani" userId="33f58c04-96ec-4aef-881b-71cb7a2868be" providerId="ADAL" clId="{24D3F343-0C1A-4F4F-9C32-F6DFE366CDD2}" dt="2019-05-09T05:32:28.823" v="2231" actId="20577"/>
          <ac:spMkLst>
            <pc:docMk/>
            <pc:sldMk cId="3839988184" sldId="3810"/>
            <ac:spMk id="3" creationId="{82E5797B-E510-41DD-B794-4CBF69FBE481}"/>
          </ac:spMkLst>
        </pc:spChg>
      </pc:sldChg>
      <pc:sldChg chg="modSp new add">
        <pc:chgData name="Matteo Pagani" userId="33f58c04-96ec-4aef-881b-71cb7a2868be" providerId="ADAL" clId="{24D3F343-0C1A-4F4F-9C32-F6DFE366CDD2}" dt="2019-05-06T04:33:10.059" v="1786" actId="20577"/>
        <pc:sldMkLst>
          <pc:docMk/>
          <pc:sldMk cId="3226242203" sldId="3811"/>
        </pc:sldMkLst>
        <pc:spChg chg="mod">
          <ac:chgData name="Matteo Pagani" userId="33f58c04-96ec-4aef-881b-71cb7a2868be" providerId="ADAL" clId="{24D3F343-0C1A-4F4F-9C32-F6DFE366CDD2}" dt="2019-05-06T04:29:54.438" v="1525" actId="20577"/>
          <ac:spMkLst>
            <pc:docMk/>
            <pc:sldMk cId="3226242203" sldId="3811"/>
            <ac:spMk id="2" creationId="{2CE73FB0-7E89-4B7B-83A9-D25EBDE17B67}"/>
          </ac:spMkLst>
        </pc:spChg>
        <pc:spChg chg="mod">
          <ac:chgData name="Matteo Pagani" userId="33f58c04-96ec-4aef-881b-71cb7a2868be" providerId="ADAL" clId="{24D3F343-0C1A-4F4F-9C32-F6DFE366CDD2}" dt="2019-05-06T04:33:10.059" v="1786" actId="20577"/>
          <ac:spMkLst>
            <pc:docMk/>
            <pc:sldMk cId="3226242203" sldId="3811"/>
            <ac:spMk id="3" creationId="{3A74E65B-75CB-4907-8986-BC183DDA715B}"/>
          </ac:spMkLst>
        </pc:spChg>
      </pc:sldChg>
      <pc:sldChg chg="new add del">
        <pc:chgData name="Matteo Pagani" userId="33f58c04-96ec-4aef-881b-71cb7a2868be" providerId="ADAL" clId="{24D3F343-0C1A-4F4F-9C32-F6DFE366CDD2}" dt="2019-05-06T04:29:37.413" v="1505" actId="680"/>
        <pc:sldMkLst>
          <pc:docMk/>
          <pc:sldMk cId="3873408607" sldId="3811"/>
        </pc:sldMkLst>
      </pc:sldChg>
      <pc:sldChg chg="modSp add">
        <pc:chgData name="Matteo Pagani" userId="33f58c04-96ec-4aef-881b-71cb7a2868be" providerId="ADAL" clId="{24D3F343-0C1A-4F4F-9C32-F6DFE366CDD2}" dt="2019-05-06T04:38:10.818" v="2158" actId="20577"/>
        <pc:sldMkLst>
          <pc:docMk/>
          <pc:sldMk cId="4259585717" sldId="3812"/>
        </pc:sldMkLst>
        <pc:spChg chg="mod">
          <ac:chgData name="Matteo Pagani" userId="33f58c04-96ec-4aef-881b-71cb7a2868be" providerId="ADAL" clId="{24D3F343-0C1A-4F4F-9C32-F6DFE366CDD2}" dt="2019-05-06T04:38:10.818" v="2158" actId="20577"/>
          <ac:spMkLst>
            <pc:docMk/>
            <pc:sldMk cId="4259585717" sldId="3812"/>
            <ac:spMk id="5"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2225">
              <a:noFill/>
            </a:ln>
          </c:spPr>
          <c:dPt>
            <c:idx val="0"/>
            <c:bubble3D val="0"/>
            <c:spPr>
              <a:solidFill>
                <a:schemeClr val="accent1">
                  <a:shade val="80000"/>
                  <a:satMod val="180000"/>
                </a:schemeClr>
              </a:solidFill>
              <a:ln w="22225">
                <a:noFill/>
              </a:ln>
              <a:effectLst/>
            </c:spPr>
            <c:extLst>
              <c:ext xmlns:c16="http://schemas.microsoft.com/office/drawing/2014/chart" uri="{C3380CC4-5D6E-409C-BE32-E72D297353CC}">
                <c16:uniqueId val="{00000001-B6B7-468E-8646-F9B983F0568B}"/>
              </c:ext>
            </c:extLst>
          </c:dPt>
          <c:dPt>
            <c:idx val="1"/>
            <c:bubble3D val="0"/>
            <c:explosion val="1"/>
            <c:spPr>
              <a:solidFill>
                <a:srgbClr val="F14001"/>
              </a:solidFill>
              <a:ln w="22225">
                <a:noFill/>
              </a:ln>
              <a:effectLst/>
            </c:spPr>
            <c:extLst>
              <c:ext xmlns:c16="http://schemas.microsoft.com/office/drawing/2014/chart" uri="{C3380CC4-5D6E-409C-BE32-E72D297353CC}">
                <c16:uniqueId val="{00000003-B6B7-468E-8646-F9B983F0568B}"/>
              </c:ext>
            </c:extLst>
          </c:dPt>
          <c:dPt>
            <c:idx val="2"/>
            <c:bubble3D val="0"/>
            <c:spPr>
              <a:solidFill>
                <a:srgbClr val="BDBDBD"/>
              </a:solidFill>
              <a:ln w="22225">
                <a:noFill/>
              </a:ln>
              <a:effectLst/>
            </c:spPr>
            <c:extLst>
              <c:ext xmlns:c16="http://schemas.microsoft.com/office/drawing/2014/chart" uri="{C3380CC4-5D6E-409C-BE32-E72D297353CC}">
                <c16:uniqueId val="{00000005-B6B7-468E-8646-F9B983F0568B}"/>
              </c:ext>
            </c:extLst>
          </c:dPt>
          <c:dPt>
            <c:idx val="3"/>
            <c:bubble3D val="0"/>
            <c:spPr>
              <a:solidFill>
                <a:schemeClr val="accent4">
                  <a:shade val="80000"/>
                  <a:satMod val="180000"/>
                </a:schemeClr>
              </a:solidFill>
              <a:ln w="22225">
                <a:noFill/>
              </a:ln>
              <a:effectLst/>
            </c:spPr>
            <c:extLst>
              <c:ext xmlns:c16="http://schemas.microsoft.com/office/drawing/2014/chart" uri="{C3380CC4-5D6E-409C-BE32-E72D297353CC}">
                <c16:uniqueId val="{00000007-B6B7-468E-8646-F9B983F0568B}"/>
              </c:ext>
            </c:extLst>
          </c:dPt>
          <c:cat>
            <c:numRef>
              <c:f>Sheet1!$A$2:$A$5</c:f>
              <c:numCache>
                <c:formatCode>General</c:formatCode>
                <c:ptCount val="4"/>
              </c:numCache>
            </c:numRef>
          </c:cat>
          <c:val>
            <c:numRef>
              <c:f>Sheet1!$B$2:$B$5</c:f>
              <c:numCache>
                <c:formatCode>General</c:formatCode>
                <c:ptCount val="4"/>
                <c:pt idx="1">
                  <c:v>66</c:v>
                </c:pt>
                <c:pt idx="2">
                  <c:v>33</c:v>
                </c:pt>
              </c:numCache>
            </c:numRef>
          </c:val>
          <c:extLst>
            <c:ext xmlns:c16="http://schemas.microsoft.com/office/drawing/2014/chart" uri="{C3380CC4-5D6E-409C-BE32-E72D297353CC}">
              <c16:uniqueId val="{00000008-B6B7-468E-8646-F9B983F0568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solidFill>
                <a:srgbClr val="F14001"/>
              </a:solidFill>
            </a:ln>
          </c:spPr>
          <c:dPt>
            <c:idx val="0"/>
            <c:bubble3D val="0"/>
            <c:spPr>
              <a:solidFill>
                <a:schemeClr val="accent1">
                  <a:shade val="80000"/>
                  <a:satMod val="180000"/>
                </a:schemeClr>
              </a:solidFill>
              <a:ln w="25400">
                <a:solidFill>
                  <a:srgbClr val="F14001"/>
                </a:solidFill>
              </a:ln>
              <a:effectLst/>
            </c:spPr>
            <c:extLst>
              <c:ext xmlns:c16="http://schemas.microsoft.com/office/drawing/2014/chart" uri="{C3380CC4-5D6E-409C-BE32-E72D297353CC}">
                <c16:uniqueId val="{00000001-BE67-41B7-BB7F-D34622813134}"/>
              </c:ext>
            </c:extLst>
          </c:dPt>
          <c:dPt>
            <c:idx val="1"/>
            <c:bubble3D val="0"/>
            <c:explosion val="1"/>
            <c:spPr>
              <a:solidFill>
                <a:srgbClr val="F14001"/>
              </a:solidFill>
              <a:ln w="22225">
                <a:noFill/>
              </a:ln>
              <a:effectLst/>
            </c:spPr>
            <c:extLst>
              <c:ext xmlns:c16="http://schemas.microsoft.com/office/drawing/2014/chart" uri="{C3380CC4-5D6E-409C-BE32-E72D297353CC}">
                <c16:uniqueId val="{00000003-BE67-41B7-BB7F-D34622813134}"/>
              </c:ext>
            </c:extLst>
          </c:dPt>
          <c:dPt>
            <c:idx val="2"/>
            <c:bubble3D val="0"/>
            <c:spPr>
              <a:solidFill>
                <a:srgbClr val="BDBDBD"/>
              </a:solidFill>
              <a:ln w="22225">
                <a:noFill/>
              </a:ln>
              <a:effectLst/>
            </c:spPr>
            <c:extLst>
              <c:ext xmlns:c16="http://schemas.microsoft.com/office/drawing/2014/chart" uri="{C3380CC4-5D6E-409C-BE32-E72D297353CC}">
                <c16:uniqueId val="{00000005-BE67-41B7-BB7F-D34622813134}"/>
              </c:ext>
            </c:extLst>
          </c:dPt>
          <c:dPt>
            <c:idx val="3"/>
            <c:bubble3D val="0"/>
            <c:spPr>
              <a:solidFill>
                <a:schemeClr val="accent4">
                  <a:shade val="80000"/>
                  <a:satMod val="180000"/>
                </a:schemeClr>
              </a:solidFill>
              <a:ln w="25400">
                <a:solidFill>
                  <a:srgbClr val="F14001"/>
                </a:solidFill>
              </a:ln>
              <a:effectLst/>
            </c:spPr>
            <c:extLst>
              <c:ext xmlns:c16="http://schemas.microsoft.com/office/drawing/2014/chart" uri="{C3380CC4-5D6E-409C-BE32-E72D297353CC}">
                <c16:uniqueId val="{00000007-BE67-41B7-BB7F-D34622813134}"/>
              </c:ext>
            </c:extLst>
          </c:dPt>
          <c:cat>
            <c:numRef>
              <c:f>Sheet1!$A$2:$A$5</c:f>
              <c:numCache>
                <c:formatCode>General</c:formatCode>
                <c:ptCount val="4"/>
              </c:numCache>
            </c:numRef>
          </c:cat>
          <c:val>
            <c:numRef>
              <c:f>Sheet1!$B$2:$B$5</c:f>
              <c:numCache>
                <c:formatCode>General</c:formatCode>
                <c:ptCount val="4"/>
                <c:pt idx="1">
                  <c:v>33</c:v>
                </c:pt>
                <c:pt idx="2">
                  <c:v>66</c:v>
                </c:pt>
              </c:numCache>
            </c:numRef>
          </c:val>
          <c:extLst>
            <c:ext xmlns:c16="http://schemas.microsoft.com/office/drawing/2014/chart" uri="{C3380CC4-5D6E-409C-BE32-E72D297353CC}">
              <c16:uniqueId val="{00000008-BE67-41B7-BB7F-D3462281313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solidFill>
                <a:srgbClr val="F14001"/>
              </a:solidFill>
            </a:ln>
          </c:spPr>
          <c:dPt>
            <c:idx val="0"/>
            <c:bubble3D val="0"/>
            <c:spPr>
              <a:solidFill>
                <a:schemeClr val="accent1">
                  <a:shade val="80000"/>
                  <a:satMod val="180000"/>
                </a:schemeClr>
              </a:solidFill>
              <a:ln w="25400">
                <a:solidFill>
                  <a:srgbClr val="F14001"/>
                </a:solidFill>
              </a:ln>
              <a:effectLst/>
            </c:spPr>
            <c:extLst>
              <c:ext xmlns:c16="http://schemas.microsoft.com/office/drawing/2014/chart" uri="{C3380CC4-5D6E-409C-BE32-E72D297353CC}">
                <c16:uniqueId val="{00000001-BD88-4E20-B106-D6172C9A1DC7}"/>
              </c:ext>
            </c:extLst>
          </c:dPt>
          <c:dPt>
            <c:idx val="1"/>
            <c:bubble3D val="0"/>
            <c:explosion val="1"/>
            <c:spPr>
              <a:solidFill>
                <a:srgbClr val="F14001"/>
              </a:solidFill>
              <a:ln w="22225">
                <a:noFill/>
              </a:ln>
              <a:effectLst/>
            </c:spPr>
            <c:extLst>
              <c:ext xmlns:c16="http://schemas.microsoft.com/office/drawing/2014/chart" uri="{C3380CC4-5D6E-409C-BE32-E72D297353CC}">
                <c16:uniqueId val="{00000003-BD88-4E20-B106-D6172C9A1DC7}"/>
              </c:ext>
            </c:extLst>
          </c:dPt>
          <c:dPt>
            <c:idx val="2"/>
            <c:bubble3D val="0"/>
            <c:spPr>
              <a:solidFill>
                <a:srgbClr val="BDBDBD"/>
              </a:solidFill>
              <a:ln w="22225">
                <a:noFill/>
              </a:ln>
              <a:effectLst/>
            </c:spPr>
            <c:extLst>
              <c:ext xmlns:c16="http://schemas.microsoft.com/office/drawing/2014/chart" uri="{C3380CC4-5D6E-409C-BE32-E72D297353CC}">
                <c16:uniqueId val="{00000005-BD88-4E20-B106-D6172C9A1DC7}"/>
              </c:ext>
            </c:extLst>
          </c:dPt>
          <c:dPt>
            <c:idx val="3"/>
            <c:bubble3D val="0"/>
            <c:spPr>
              <a:solidFill>
                <a:schemeClr val="accent4">
                  <a:shade val="80000"/>
                  <a:satMod val="180000"/>
                </a:schemeClr>
              </a:solidFill>
              <a:ln w="25400">
                <a:solidFill>
                  <a:srgbClr val="F14001"/>
                </a:solidFill>
              </a:ln>
              <a:effectLst/>
            </c:spPr>
            <c:extLst>
              <c:ext xmlns:c16="http://schemas.microsoft.com/office/drawing/2014/chart" uri="{C3380CC4-5D6E-409C-BE32-E72D297353CC}">
                <c16:uniqueId val="{00000007-BD88-4E20-B106-D6172C9A1DC7}"/>
              </c:ext>
            </c:extLst>
          </c:dPt>
          <c:cat>
            <c:numRef>
              <c:f>Sheet1!$A$2:$A$5</c:f>
              <c:numCache>
                <c:formatCode>General</c:formatCode>
                <c:ptCount val="4"/>
              </c:numCache>
            </c:numRef>
          </c:cat>
          <c:val>
            <c:numRef>
              <c:f>Sheet1!$B$2:$B$5</c:f>
              <c:numCache>
                <c:formatCode>General</c:formatCode>
                <c:ptCount val="4"/>
                <c:pt idx="1">
                  <c:v>85</c:v>
                </c:pt>
                <c:pt idx="2">
                  <c:v>15</c:v>
                </c:pt>
              </c:numCache>
            </c:numRef>
          </c:val>
          <c:extLst>
            <c:ext xmlns:c16="http://schemas.microsoft.com/office/drawing/2014/chart" uri="{C3380CC4-5D6E-409C-BE32-E72D297353CC}">
              <c16:uniqueId val="{00000008-BD88-4E20-B106-D6172C9A1DC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noFill/>
            </a:ln>
          </c:spPr>
          <c:dPt>
            <c:idx val="0"/>
            <c:bubble3D val="0"/>
            <c:spPr>
              <a:solidFill>
                <a:schemeClr val="accent1">
                  <a:shade val="80000"/>
                  <a:satMod val="180000"/>
                </a:schemeClr>
              </a:solidFill>
              <a:ln w="25400">
                <a:noFill/>
              </a:ln>
              <a:effectLst/>
            </c:spPr>
            <c:extLst>
              <c:ext xmlns:c16="http://schemas.microsoft.com/office/drawing/2014/chart" uri="{C3380CC4-5D6E-409C-BE32-E72D297353CC}">
                <c16:uniqueId val="{00000001-CD29-4A7C-A095-9C883FEA0C63}"/>
              </c:ext>
            </c:extLst>
          </c:dPt>
          <c:dPt>
            <c:idx val="1"/>
            <c:bubble3D val="0"/>
            <c:explosion val="1"/>
            <c:spPr>
              <a:solidFill>
                <a:srgbClr val="F14001"/>
              </a:solidFill>
              <a:ln w="22225">
                <a:noFill/>
              </a:ln>
              <a:effectLst/>
            </c:spPr>
            <c:extLst>
              <c:ext xmlns:c16="http://schemas.microsoft.com/office/drawing/2014/chart" uri="{C3380CC4-5D6E-409C-BE32-E72D297353CC}">
                <c16:uniqueId val="{00000003-CD29-4A7C-A095-9C883FEA0C63}"/>
              </c:ext>
            </c:extLst>
          </c:dPt>
          <c:dPt>
            <c:idx val="2"/>
            <c:bubble3D val="0"/>
            <c:spPr>
              <a:solidFill>
                <a:srgbClr val="BDBDBD"/>
              </a:solidFill>
              <a:ln w="22225">
                <a:noFill/>
              </a:ln>
              <a:effectLst/>
            </c:spPr>
            <c:extLst>
              <c:ext xmlns:c16="http://schemas.microsoft.com/office/drawing/2014/chart" uri="{C3380CC4-5D6E-409C-BE32-E72D297353CC}">
                <c16:uniqueId val="{00000005-CD29-4A7C-A095-9C883FEA0C63}"/>
              </c:ext>
            </c:extLst>
          </c:dPt>
          <c:dPt>
            <c:idx val="3"/>
            <c:bubble3D val="0"/>
            <c:spPr>
              <a:solidFill>
                <a:schemeClr val="accent4">
                  <a:shade val="80000"/>
                  <a:satMod val="180000"/>
                </a:schemeClr>
              </a:solidFill>
              <a:ln w="25400">
                <a:noFill/>
              </a:ln>
              <a:effectLst/>
            </c:spPr>
            <c:extLst>
              <c:ext xmlns:c16="http://schemas.microsoft.com/office/drawing/2014/chart" uri="{C3380CC4-5D6E-409C-BE32-E72D297353CC}">
                <c16:uniqueId val="{00000007-CD29-4A7C-A095-9C883FEA0C63}"/>
              </c:ext>
            </c:extLst>
          </c:dPt>
          <c:cat>
            <c:numRef>
              <c:f>Sheet1!$A$2:$A$5</c:f>
              <c:numCache>
                <c:formatCode>General</c:formatCode>
                <c:ptCount val="4"/>
              </c:numCache>
            </c:numRef>
          </c:cat>
          <c:val>
            <c:numRef>
              <c:f>Sheet1!$B$2:$B$5</c:f>
              <c:numCache>
                <c:formatCode>General</c:formatCode>
                <c:ptCount val="4"/>
                <c:pt idx="1">
                  <c:v>49</c:v>
                </c:pt>
                <c:pt idx="2">
                  <c:v>51</c:v>
                </c:pt>
              </c:numCache>
            </c:numRef>
          </c:val>
          <c:extLst>
            <c:ext xmlns:c16="http://schemas.microsoft.com/office/drawing/2014/chart" uri="{C3380CC4-5D6E-409C-BE32-E72D297353CC}">
              <c16:uniqueId val="{00000008-CD29-4A7C-A095-9C883FEA0C63}"/>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79A28-FA46-42A7-B930-F54960B5C2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B807495-2171-43D9-990C-56E15B048F34}">
      <dgm:prSet/>
      <dgm:spPr>
        <a:ln>
          <a:solidFill>
            <a:srgbClr val="002050"/>
          </a:solidFill>
        </a:ln>
      </dgm:spPr>
      <dgm:t>
        <a:bodyPr/>
        <a:lstStyle/>
        <a:p>
          <a:r>
            <a:rPr lang="en-US" dirty="0"/>
            <a:t>Disk space </a:t>
          </a:r>
        </a:p>
      </dgm:t>
    </dgm:pt>
    <dgm:pt modelId="{576B8D5B-67CB-405D-8C1C-7A73A3469313}" type="parTrans" cxnId="{9407A113-9F0A-4604-8CF8-76F4A4CB5335}">
      <dgm:prSet/>
      <dgm:spPr/>
      <dgm:t>
        <a:bodyPr/>
        <a:lstStyle/>
        <a:p>
          <a:endParaRPr lang="en-US"/>
        </a:p>
      </dgm:t>
    </dgm:pt>
    <dgm:pt modelId="{E751F2EB-47C9-41F8-94DA-9429A499786F}" type="sibTrans" cxnId="{9407A113-9F0A-4604-8CF8-76F4A4CB5335}">
      <dgm:prSet/>
      <dgm:spPr/>
      <dgm:t>
        <a:bodyPr/>
        <a:lstStyle/>
        <a:p>
          <a:endParaRPr lang="en-US"/>
        </a:p>
      </dgm:t>
    </dgm:pt>
    <dgm:pt modelId="{A74ABCF2-02C5-4BB3-BCBF-1EE88AC96CAD}">
      <dgm:prSet/>
      <dgm:spPr>
        <a:ln>
          <a:solidFill>
            <a:srgbClr val="002050"/>
          </a:solidFill>
        </a:ln>
      </dgm:spPr>
      <dgm:t>
        <a:bodyPr/>
        <a:lstStyle/>
        <a:p>
          <a:r>
            <a:rPr lang="en-US" dirty="0"/>
            <a:t>Network optimization using differential updates</a:t>
          </a:r>
        </a:p>
      </dgm:t>
    </dgm:pt>
    <dgm:pt modelId="{F236C183-EE9C-4E7D-AF7C-85E595B31464}" type="parTrans" cxnId="{E6CE7359-2258-46D3-A048-CCD8C7911961}">
      <dgm:prSet/>
      <dgm:spPr/>
      <dgm:t>
        <a:bodyPr/>
        <a:lstStyle/>
        <a:p>
          <a:endParaRPr lang="en-US"/>
        </a:p>
      </dgm:t>
    </dgm:pt>
    <dgm:pt modelId="{D3BAC8F9-F428-4912-8581-134941362952}" type="sibTrans" cxnId="{E6CE7359-2258-46D3-A048-CCD8C7911961}">
      <dgm:prSet/>
      <dgm:spPr/>
      <dgm:t>
        <a:bodyPr/>
        <a:lstStyle/>
        <a:p>
          <a:endParaRPr lang="en-US"/>
        </a:p>
      </dgm:t>
    </dgm:pt>
    <dgm:pt modelId="{83C3E419-B2B7-4F6A-B205-6B6D065F6420}">
      <dgm:prSet/>
      <dgm:spPr>
        <a:solidFill>
          <a:srgbClr val="D83B01"/>
        </a:solidFill>
      </dgm:spPr>
      <dgm:t>
        <a:bodyPr/>
        <a:lstStyle/>
        <a:p>
          <a:r>
            <a:rPr lang="en-US" dirty="0"/>
            <a:t>Modern IT Virtuous Cycle</a:t>
          </a:r>
        </a:p>
      </dgm:t>
    </dgm:pt>
    <dgm:pt modelId="{D745FDB5-E18D-41F5-9908-255A0D864418}" type="parTrans" cxnId="{7B2AB215-D12C-4997-AD6B-C325DA1C4AF0}">
      <dgm:prSet/>
      <dgm:spPr/>
      <dgm:t>
        <a:bodyPr/>
        <a:lstStyle/>
        <a:p>
          <a:endParaRPr lang="en-US"/>
        </a:p>
      </dgm:t>
    </dgm:pt>
    <dgm:pt modelId="{6A81D2FA-38CE-46BC-A832-4CB42E736F21}" type="sibTrans" cxnId="{7B2AB215-D12C-4997-AD6B-C325DA1C4AF0}">
      <dgm:prSet/>
      <dgm:spPr/>
      <dgm:t>
        <a:bodyPr/>
        <a:lstStyle/>
        <a:p>
          <a:endParaRPr lang="en-US"/>
        </a:p>
      </dgm:t>
    </dgm:pt>
    <dgm:pt modelId="{05FA804B-716D-446C-B7BD-6670F2034FA1}">
      <dgm:prSet custT="1"/>
      <dgm:spPr>
        <a:ln>
          <a:solidFill>
            <a:srgbClr val="002050"/>
          </a:solidFill>
        </a:ln>
      </dgm:spPr>
      <dgm:t>
        <a:bodyPr/>
        <a:lstStyle/>
        <a:p>
          <a:r>
            <a:rPr lang="en-US" sz="1800" kern="1200" noProof="0" dirty="0">
              <a:solidFill>
                <a:srgbClr val="1A1A1A">
                  <a:hueOff val="0"/>
                  <a:satOff val="0"/>
                  <a:lumOff val="0"/>
                  <a:alphaOff val="0"/>
                </a:srgbClr>
              </a:solidFill>
              <a:latin typeface="Segoe UI"/>
              <a:ea typeface="+mn-ea"/>
              <a:cs typeface="+mn-cs"/>
            </a:rPr>
            <a:t>Enable OS, Apps &amp; IT to update independently</a:t>
          </a:r>
          <a:endParaRPr lang="en-US" sz="1800" kern="1200" dirty="0">
            <a:solidFill>
              <a:srgbClr val="1A1A1A">
                <a:hueOff val="0"/>
                <a:satOff val="0"/>
                <a:lumOff val="0"/>
                <a:alphaOff val="0"/>
              </a:srgbClr>
            </a:solidFill>
            <a:latin typeface="Segoe UI"/>
            <a:ea typeface="+mn-ea"/>
            <a:cs typeface="+mn-cs"/>
          </a:endParaRPr>
        </a:p>
      </dgm:t>
    </dgm:pt>
    <dgm:pt modelId="{43DE3120-41ED-40BA-9CAC-453C1FBFEEA4}" type="parTrans" cxnId="{C6454A3C-4A51-452E-AACD-D0500428446E}">
      <dgm:prSet/>
      <dgm:spPr/>
      <dgm:t>
        <a:bodyPr/>
        <a:lstStyle/>
        <a:p>
          <a:endParaRPr lang="en-US"/>
        </a:p>
      </dgm:t>
    </dgm:pt>
    <dgm:pt modelId="{03FAC90D-BB68-45C6-97F8-92F10863E8D2}" type="sibTrans" cxnId="{C6454A3C-4A51-452E-AACD-D0500428446E}">
      <dgm:prSet/>
      <dgm:spPr/>
      <dgm:t>
        <a:bodyPr/>
        <a:lstStyle/>
        <a:p>
          <a:endParaRPr lang="en-US"/>
        </a:p>
      </dgm:t>
    </dgm:pt>
    <dgm:pt modelId="{36EFDCF9-21E5-4C7E-B86D-64C37C7D10EE}">
      <dgm:prSet/>
      <dgm:spPr>
        <a:solidFill>
          <a:srgbClr val="D83B01"/>
        </a:solidFill>
      </dgm:spPr>
      <dgm:t>
        <a:bodyPr/>
        <a:lstStyle/>
        <a:p>
          <a:r>
            <a:rPr lang="en-US" dirty="0"/>
            <a:t>Simpler packaging and deployment</a:t>
          </a:r>
        </a:p>
      </dgm:t>
    </dgm:pt>
    <dgm:pt modelId="{46963296-2652-4E48-A601-C8F250A49032}" type="parTrans" cxnId="{4524A0B3-F0DA-45A0-9BD0-9B511697DD45}">
      <dgm:prSet/>
      <dgm:spPr/>
      <dgm:t>
        <a:bodyPr/>
        <a:lstStyle/>
        <a:p>
          <a:endParaRPr lang="en-US"/>
        </a:p>
      </dgm:t>
    </dgm:pt>
    <dgm:pt modelId="{7B12E96B-5AB8-4846-A7DA-F1E27C78F7BA}" type="sibTrans" cxnId="{4524A0B3-F0DA-45A0-9BD0-9B511697DD45}">
      <dgm:prSet/>
      <dgm:spPr/>
      <dgm:t>
        <a:bodyPr/>
        <a:lstStyle/>
        <a:p>
          <a:endParaRPr lang="en-US"/>
        </a:p>
      </dgm:t>
    </dgm:pt>
    <dgm:pt modelId="{DA375367-164C-457A-B8A2-67A3C7A423B5}">
      <dgm:prSet/>
      <dgm:spPr>
        <a:ln>
          <a:solidFill>
            <a:srgbClr val="002050"/>
          </a:solidFill>
        </a:ln>
      </dgm:spPr>
      <dgm:t>
        <a:bodyPr/>
        <a:lstStyle/>
        <a:p>
          <a:r>
            <a:rPr lang="en-US" dirty="0"/>
            <a:t>Declarative install via Manifest file</a:t>
          </a:r>
        </a:p>
      </dgm:t>
    </dgm:pt>
    <dgm:pt modelId="{42EFC38F-3F71-4E3E-AAEE-CEA5EAD7FA42}" type="parTrans" cxnId="{0149B962-AFF5-4F79-9E8D-C533BE65801F}">
      <dgm:prSet/>
      <dgm:spPr/>
      <dgm:t>
        <a:bodyPr/>
        <a:lstStyle/>
        <a:p>
          <a:endParaRPr lang="en-US"/>
        </a:p>
      </dgm:t>
    </dgm:pt>
    <dgm:pt modelId="{EA185366-7C26-40C2-BBAC-8A473E5B54BD}" type="sibTrans" cxnId="{0149B962-AFF5-4F79-9E8D-C533BE65801F}">
      <dgm:prSet/>
      <dgm:spPr/>
      <dgm:t>
        <a:bodyPr/>
        <a:lstStyle/>
        <a:p>
          <a:endParaRPr lang="en-US"/>
        </a:p>
      </dgm:t>
    </dgm:pt>
    <dgm:pt modelId="{86BC7840-C5EF-4173-B771-E5ECC5734042}">
      <dgm:prSet/>
      <dgm:spPr>
        <a:ln>
          <a:solidFill>
            <a:srgbClr val="002050"/>
          </a:solidFill>
        </a:ln>
      </dgm:spPr>
      <dgm:t>
        <a:bodyPr/>
        <a:lstStyle/>
        <a:p>
          <a:r>
            <a:rPr lang="en-US" dirty="0"/>
            <a:t>Identity, formal versioning and device targeting</a:t>
          </a:r>
        </a:p>
      </dgm:t>
    </dgm:pt>
    <dgm:pt modelId="{18096FA9-3D5F-40D0-9F40-95DE7C68302C}" type="parTrans" cxnId="{885746AD-0CFF-412F-8374-5713C45180E0}">
      <dgm:prSet/>
      <dgm:spPr/>
      <dgm:t>
        <a:bodyPr/>
        <a:lstStyle/>
        <a:p>
          <a:endParaRPr lang="en-US"/>
        </a:p>
      </dgm:t>
    </dgm:pt>
    <dgm:pt modelId="{C249055D-7675-4C37-9884-E2C8F878D33E}" type="sibTrans" cxnId="{885746AD-0CFF-412F-8374-5713C45180E0}">
      <dgm:prSet/>
      <dgm:spPr/>
      <dgm:t>
        <a:bodyPr/>
        <a:lstStyle/>
        <a:p>
          <a:endParaRPr lang="en-US"/>
        </a:p>
      </dgm:t>
    </dgm:pt>
    <dgm:pt modelId="{E84A82E2-3BE5-47F3-8A98-FD7D7615E450}">
      <dgm:prSet/>
      <dgm:spPr>
        <a:solidFill>
          <a:srgbClr val="D83B01"/>
        </a:solidFill>
      </dgm:spPr>
      <dgm:t>
        <a:bodyPr/>
        <a:lstStyle/>
        <a:p>
          <a:r>
            <a:rPr lang="en-US" dirty="0"/>
            <a:t>Optimized</a:t>
          </a:r>
        </a:p>
      </dgm:t>
    </dgm:pt>
    <dgm:pt modelId="{6CDF7658-3D29-4C11-883F-0B58DB8CBA90}" type="parTrans" cxnId="{60949D5C-04E7-496E-AFA7-37B254E98C4C}">
      <dgm:prSet/>
      <dgm:spPr/>
      <dgm:t>
        <a:bodyPr/>
        <a:lstStyle/>
        <a:p>
          <a:endParaRPr lang="en-US"/>
        </a:p>
      </dgm:t>
    </dgm:pt>
    <dgm:pt modelId="{F301BEE4-C088-43D7-A552-AA8B0F4E07E4}" type="sibTrans" cxnId="{60949D5C-04E7-496E-AFA7-37B254E98C4C}">
      <dgm:prSet/>
      <dgm:spPr/>
      <dgm:t>
        <a:bodyPr/>
        <a:lstStyle/>
        <a:p>
          <a:endParaRPr lang="en-US"/>
        </a:p>
      </dgm:t>
    </dgm:pt>
    <dgm:pt modelId="{D4DD5B27-164E-4960-B65C-B145C743B994}">
      <dgm:prSet/>
      <dgm:spPr>
        <a:solidFill>
          <a:srgbClr val="D83B01"/>
        </a:solidFill>
      </dgm:spPr>
      <dgm:t>
        <a:bodyPr/>
        <a:lstStyle/>
        <a:p>
          <a:r>
            <a:rPr lang="en-US" dirty="0"/>
            <a:t>Never Regret Installing an app</a:t>
          </a:r>
        </a:p>
      </dgm:t>
    </dgm:pt>
    <dgm:pt modelId="{7418370E-1352-4E9E-8144-1B398371C59E}" type="parTrans" cxnId="{4F36C785-0765-4209-A8F5-06B71114E0FF}">
      <dgm:prSet/>
      <dgm:spPr/>
      <dgm:t>
        <a:bodyPr/>
        <a:lstStyle/>
        <a:p>
          <a:endParaRPr lang="en-US"/>
        </a:p>
      </dgm:t>
    </dgm:pt>
    <dgm:pt modelId="{21200B89-44C6-449A-8331-75390B2061F2}" type="sibTrans" cxnId="{4F36C785-0765-4209-A8F5-06B71114E0FF}">
      <dgm:prSet/>
      <dgm:spPr/>
      <dgm:t>
        <a:bodyPr/>
        <a:lstStyle/>
        <a:p>
          <a:endParaRPr lang="en-US"/>
        </a:p>
      </dgm:t>
    </dgm:pt>
    <dgm:pt modelId="{8B48F95C-9AB1-4E0A-A7F8-B248FCD487C8}">
      <dgm:prSet/>
      <dgm:spPr>
        <a:ln>
          <a:solidFill>
            <a:srgbClr val="002050"/>
          </a:solidFill>
        </a:ln>
      </dgm:spPr>
      <dgm:t>
        <a:bodyPr/>
        <a:lstStyle/>
        <a:p>
          <a:r>
            <a:rPr lang="en-US" dirty="0"/>
            <a:t>Predictable, safe, and reliable deployment</a:t>
          </a:r>
        </a:p>
      </dgm:t>
    </dgm:pt>
    <dgm:pt modelId="{ADA23D6B-5853-460B-8D6C-F86A859D4AB1}" type="parTrans" cxnId="{4F3148ED-2DB6-4CC5-826F-26FABB924678}">
      <dgm:prSet/>
      <dgm:spPr/>
      <dgm:t>
        <a:bodyPr/>
        <a:lstStyle/>
        <a:p>
          <a:endParaRPr lang="en-US"/>
        </a:p>
      </dgm:t>
    </dgm:pt>
    <dgm:pt modelId="{A1498D4D-DC70-4830-97BE-8817E36ECAE8}" type="sibTrans" cxnId="{4F3148ED-2DB6-4CC5-826F-26FABB924678}">
      <dgm:prSet/>
      <dgm:spPr/>
      <dgm:t>
        <a:bodyPr/>
        <a:lstStyle/>
        <a:p>
          <a:endParaRPr lang="en-US"/>
        </a:p>
      </dgm:t>
    </dgm:pt>
    <dgm:pt modelId="{4F873AF9-02CD-41A3-A679-852FC5AE26B4}">
      <dgm:prSet/>
      <dgm:spPr>
        <a:ln>
          <a:solidFill>
            <a:srgbClr val="002050"/>
          </a:solidFill>
        </a:ln>
      </dgm:spPr>
      <dgm:t>
        <a:bodyPr/>
        <a:lstStyle/>
        <a:p>
          <a:r>
            <a:rPr lang="en-US" dirty="0"/>
            <a:t>Trusted, clean install &amp; uninstall – no Win ROT</a:t>
          </a:r>
        </a:p>
      </dgm:t>
    </dgm:pt>
    <dgm:pt modelId="{92D0E772-7B0D-40DE-99F3-EB8C562451B9}" type="parTrans" cxnId="{5E2883C2-1D06-4FC6-A7E0-B183418BC327}">
      <dgm:prSet/>
      <dgm:spPr/>
      <dgm:t>
        <a:bodyPr/>
        <a:lstStyle/>
        <a:p>
          <a:endParaRPr lang="en-US"/>
        </a:p>
      </dgm:t>
    </dgm:pt>
    <dgm:pt modelId="{B5EF07D9-EDA8-4A3C-A4B1-D94F4CB40B04}" type="sibTrans" cxnId="{5E2883C2-1D06-4FC6-A7E0-B183418BC327}">
      <dgm:prSet/>
      <dgm:spPr/>
      <dgm:t>
        <a:bodyPr/>
        <a:lstStyle/>
        <a:p>
          <a:endParaRPr lang="en-US"/>
        </a:p>
      </dgm:t>
    </dgm:pt>
    <dgm:pt modelId="{428E6682-FF2E-427E-AB4D-BEEDEC1F1FAA}" type="pres">
      <dgm:prSet presAssocID="{CDB79A28-FA46-42A7-B930-F54960B5C2DC}" presName="linear" presStyleCnt="0">
        <dgm:presLayoutVars>
          <dgm:dir/>
          <dgm:animLvl val="lvl"/>
          <dgm:resizeHandles val="exact"/>
        </dgm:presLayoutVars>
      </dgm:prSet>
      <dgm:spPr/>
    </dgm:pt>
    <dgm:pt modelId="{8BB4ADE0-9D5F-4286-BDE5-8E4C017191F8}" type="pres">
      <dgm:prSet presAssocID="{83C3E419-B2B7-4F6A-B205-6B6D065F6420}" presName="parentLin" presStyleCnt="0"/>
      <dgm:spPr/>
    </dgm:pt>
    <dgm:pt modelId="{1D81EE8C-1A07-4B20-B8B3-A370AA4638F1}" type="pres">
      <dgm:prSet presAssocID="{83C3E419-B2B7-4F6A-B205-6B6D065F6420}" presName="parentLeftMargin" presStyleLbl="node1" presStyleIdx="0" presStyleCnt="4"/>
      <dgm:spPr/>
    </dgm:pt>
    <dgm:pt modelId="{C4BBF9DF-0001-489A-8FB6-DF7DA6E5F904}" type="pres">
      <dgm:prSet presAssocID="{83C3E419-B2B7-4F6A-B205-6B6D065F6420}" presName="parentText" presStyleLbl="node1" presStyleIdx="0" presStyleCnt="4">
        <dgm:presLayoutVars>
          <dgm:chMax val="0"/>
          <dgm:bulletEnabled val="1"/>
        </dgm:presLayoutVars>
      </dgm:prSet>
      <dgm:spPr/>
    </dgm:pt>
    <dgm:pt modelId="{63988799-C0B0-4798-9943-DD3D49F0800B}" type="pres">
      <dgm:prSet presAssocID="{83C3E419-B2B7-4F6A-B205-6B6D065F6420}" presName="negativeSpace" presStyleCnt="0"/>
      <dgm:spPr/>
    </dgm:pt>
    <dgm:pt modelId="{34A029A0-9ED7-43C0-A602-690737D490BD}" type="pres">
      <dgm:prSet presAssocID="{83C3E419-B2B7-4F6A-B205-6B6D065F6420}" presName="childText" presStyleLbl="conFgAcc1" presStyleIdx="0" presStyleCnt="4">
        <dgm:presLayoutVars>
          <dgm:bulletEnabled val="1"/>
        </dgm:presLayoutVars>
      </dgm:prSet>
      <dgm:spPr/>
    </dgm:pt>
    <dgm:pt modelId="{1B2048DC-4550-45F3-9F85-0A5408D93FCF}" type="pres">
      <dgm:prSet presAssocID="{6A81D2FA-38CE-46BC-A832-4CB42E736F21}" presName="spaceBetweenRectangles" presStyleCnt="0"/>
      <dgm:spPr/>
    </dgm:pt>
    <dgm:pt modelId="{D153C401-E3E2-44F6-9D0A-4F0FDEE01FE4}" type="pres">
      <dgm:prSet presAssocID="{D4DD5B27-164E-4960-B65C-B145C743B994}" presName="parentLin" presStyleCnt="0"/>
      <dgm:spPr/>
    </dgm:pt>
    <dgm:pt modelId="{3A042C85-9B31-40BF-818F-FFCF9BF286FA}" type="pres">
      <dgm:prSet presAssocID="{D4DD5B27-164E-4960-B65C-B145C743B994}" presName="parentLeftMargin" presStyleLbl="node1" presStyleIdx="0" presStyleCnt="4"/>
      <dgm:spPr/>
    </dgm:pt>
    <dgm:pt modelId="{C3A000BC-67A6-4BFA-8734-70C2F9CE8641}" type="pres">
      <dgm:prSet presAssocID="{D4DD5B27-164E-4960-B65C-B145C743B994}" presName="parentText" presStyleLbl="node1" presStyleIdx="1" presStyleCnt="4">
        <dgm:presLayoutVars>
          <dgm:chMax val="0"/>
          <dgm:bulletEnabled val="1"/>
        </dgm:presLayoutVars>
      </dgm:prSet>
      <dgm:spPr/>
    </dgm:pt>
    <dgm:pt modelId="{C4F7FAB3-3C3E-4FD4-9A4B-7F1CA8598478}" type="pres">
      <dgm:prSet presAssocID="{D4DD5B27-164E-4960-B65C-B145C743B994}" presName="negativeSpace" presStyleCnt="0"/>
      <dgm:spPr/>
    </dgm:pt>
    <dgm:pt modelId="{BA5F4568-1DEC-4E00-91D2-903168624FEF}" type="pres">
      <dgm:prSet presAssocID="{D4DD5B27-164E-4960-B65C-B145C743B994}" presName="childText" presStyleLbl="conFgAcc1" presStyleIdx="1" presStyleCnt="4">
        <dgm:presLayoutVars>
          <dgm:bulletEnabled val="1"/>
        </dgm:presLayoutVars>
      </dgm:prSet>
      <dgm:spPr/>
    </dgm:pt>
    <dgm:pt modelId="{EA7B5EAB-65AF-45B1-8F3D-70893873D90B}" type="pres">
      <dgm:prSet presAssocID="{21200B89-44C6-449A-8331-75390B2061F2}" presName="spaceBetweenRectangles" presStyleCnt="0"/>
      <dgm:spPr/>
    </dgm:pt>
    <dgm:pt modelId="{2C34FDA4-232E-4659-AA65-C555C4A071B3}" type="pres">
      <dgm:prSet presAssocID="{36EFDCF9-21E5-4C7E-B86D-64C37C7D10EE}" presName="parentLin" presStyleCnt="0"/>
      <dgm:spPr/>
    </dgm:pt>
    <dgm:pt modelId="{5E804DA9-4690-4A6F-97B7-6A5D4A564F16}" type="pres">
      <dgm:prSet presAssocID="{36EFDCF9-21E5-4C7E-B86D-64C37C7D10EE}" presName="parentLeftMargin" presStyleLbl="node1" presStyleIdx="1" presStyleCnt="4"/>
      <dgm:spPr/>
    </dgm:pt>
    <dgm:pt modelId="{80650483-1D23-42EA-B754-7F8AD014B2CE}" type="pres">
      <dgm:prSet presAssocID="{36EFDCF9-21E5-4C7E-B86D-64C37C7D10EE}" presName="parentText" presStyleLbl="node1" presStyleIdx="2" presStyleCnt="4">
        <dgm:presLayoutVars>
          <dgm:chMax val="0"/>
          <dgm:bulletEnabled val="1"/>
        </dgm:presLayoutVars>
      </dgm:prSet>
      <dgm:spPr/>
    </dgm:pt>
    <dgm:pt modelId="{0EA18D94-5BE3-4263-ACC8-86657DB3D3B1}" type="pres">
      <dgm:prSet presAssocID="{36EFDCF9-21E5-4C7E-B86D-64C37C7D10EE}" presName="negativeSpace" presStyleCnt="0"/>
      <dgm:spPr/>
    </dgm:pt>
    <dgm:pt modelId="{2A79C219-BE42-4CF6-97D7-3D2B3CD10B49}" type="pres">
      <dgm:prSet presAssocID="{36EFDCF9-21E5-4C7E-B86D-64C37C7D10EE}" presName="childText" presStyleLbl="conFgAcc1" presStyleIdx="2" presStyleCnt="4">
        <dgm:presLayoutVars>
          <dgm:bulletEnabled val="1"/>
        </dgm:presLayoutVars>
      </dgm:prSet>
      <dgm:spPr/>
    </dgm:pt>
    <dgm:pt modelId="{091E328A-C2F9-4364-815A-957E948CE1AC}" type="pres">
      <dgm:prSet presAssocID="{7B12E96B-5AB8-4846-A7DA-F1E27C78F7BA}" presName="spaceBetweenRectangles" presStyleCnt="0"/>
      <dgm:spPr/>
    </dgm:pt>
    <dgm:pt modelId="{0735F9F0-4A03-4371-9378-F539DEA02C77}" type="pres">
      <dgm:prSet presAssocID="{E84A82E2-3BE5-47F3-8A98-FD7D7615E450}" presName="parentLin" presStyleCnt="0"/>
      <dgm:spPr/>
    </dgm:pt>
    <dgm:pt modelId="{22C05CA2-52D5-40FD-9AB2-A64ECBE79AC9}" type="pres">
      <dgm:prSet presAssocID="{E84A82E2-3BE5-47F3-8A98-FD7D7615E450}" presName="parentLeftMargin" presStyleLbl="node1" presStyleIdx="2" presStyleCnt="4"/>
      <dgm:spPr/>
    </dgm:pt>
    <dgm:pt modelId="{209172A7-089A-4FD7-96B6-79EF7A840EB3}" type="pres">
      <dgm:prSet presAssocID="{E84A82E2-3BE5-47F3-8A98-FD7D7615E450}" presName="parentText" presStyleLbl="node1" presStyleIdx="3" presStyleCnt="4">
        <dgm:presLayoutVars>
          <dgm:chMax val="0"/>
          <dgm:bulletEnabled val="1"/>
        </dgm:presLayoutVars>
      </dgm:prSet>
      <dgm:spPr/>
    </dgm:pt>
    <dgm:pt modelId="{BBA659DB-7D8E-4232-B3EF-650D17EA8367}" type="pres">
      <dgm:prSet presAssocID="{E84A82E2-3BE5-47F3-8A98-FD7D7615E450}" presName="negativeSpace" presStyleCnt="0"/>
      <dgm:spPr/>
    </dgm:pt>
    <dgm:pt modelId="{CC0D4753-F0A1-44DC-8874-73679928B092}" type="pres">
      <dgm:prSet presAssocID="{E84A82E2-3BE5-47F3-8A98-FD7D7615E450}" presName="childText" presStyleLbl="conFgAcc1" presStyleIdx="3" presStyleCnt="4">
        <dgm:presLayoutVars>
          <dgm:bulletEnabled val="1"/>
        </dgm:presLayoutVars>
      </dgm:prSet>
      <dgm:spPr/>
    </dgm:pt>
  </dgm:ptLst>
  <dgm:cxnLst>
    <dgm:cxn modelId="{9407A113-9F0A-4604-8CF8-76F4A4CB5335}" srcId="{E84A82E2-3BE5-47F3-8A98-FD7D7615E450}" destId="{3B807495-2171-43D9-990C-56E15B048F34}" srcOrd="0" destOrd="0" parTransId="{576B8D5B-67CB-405D-8C1C-7A73A3469313}" sibTransId="{E751F2EB-47C9-41F8-94DA-9429A499786F}"/>
    <dgm:cxn modelId="{7B2AB215-D12C-4997-AD6B-C325DA1C4AF0}" srcId="{CDB79A28-FA46-42A7-B930-F54960B5C2DC}" destId="{83C3E419-B2B7-4F6A-B205-6B6D065F6420}" srcOrd="0" destOrd="0" parTransId="{D745FDB5-E18D-41F5-9908-255A0D864418}" sibTransId="{6A81D2FA-38CE-46BC-A832-4CB42E736F21}"/>
    <dgm:cxn modelId="{3A63221F-F044-415A-88AE-6EDBFA8CB099}" type="presOf" srcId="{05FA804B-716D-446C-B7BD-6670F2034FA1}" destId="{34A029A0-9ED7-43C0-A602-690737D490BD}" srcOrd="0" destOrd="0" presId="urn:microsoft.com/office/officeart/2005/8/layout/list1"/>
    <dgm:cxn modelId="{4D509924-A3F6-4997-9507-4421C48ABFF7}" type="presOf" srcId="{83C3E419-B2B7-4F6A-B205-6B6D065F6420}" destId="{1D81EE8C-1A07-4B20-B8B3-A370AA4638F1}" srcOrd="0" destOrd="0" presId="urn:microsoft.com/office/officeart/2005/8/layout/list1"/>
    <dgm:cxn modelId="{268E8F2F-CD5E-4124-9E67-67782E544F30}" type="presOf" srcId="{83C3E419-B2B7-4F6A-B205-6B6D065F6420}" destId="{C4BBF9DF-0001-489A-8FB6-DF7DA6E5F904}" srcOrd="1" destOrd="0" presId="urn:microsoft.com/office/officeart/2005/8/layout/list1"/>
    <dgm:cxn modelId="{C6454A3C-4A51-452E-AACD-D0500428446E}" srcId="{83C3E419-B2B7-4F6A-B205-6B6D065F6420}" destId="{05FA804B-716D-446C-B7BD-6670F2034FA1}" srcOrd="0" destOrd="0" parTransId="{43DE3120-41ED-40BA-9CAC-453C1FBFEEA4}" sibTransId="{03FAC90D-BB68-45C6-97F8-92F10863E8D2}"/>
    <dgm:cxn modelId="{60949D5C-04E7-496E-AFA7-37B254E98C4C}" srcId="{CDB79A28-FA46-42A7-B930-F54960B5C2DC}" destId="{E84A82E2-3BE5-47F3-8A98-FD7D7615E450}" srcOrd="3" destOrd="0" parTransId="{6CDF7658-3D29-4C11-883F-0B58DB8CBA90}" sibTransId="{F301BEE4-C088-43D7-A552-AA8B0F4E07E4}"/>
    <dgm:cxn modelId="{4917AA5E-E7FE-4990-BA6A-8C6D62690E07}" type="presOf" srcId="{4F873AF9-02CD-41A3-A679-852FC5AE26B4}" destId="{BA5F4568-1DEC-4E00-91D2-903168624FEF}" srcOrd="0" destOrd="1" presId="urn:microsoft.com/office/officeart/2005/8/layout/list1"/>
    <dgm:cxn modelId="{0149B962-AFF5-4F79-9E8D-C533BE65801F}" srcId="{36EFDCF9-21E5-4C7E-B86D-64C37C7D10EE}" destId="{DA375367-164C-457A-B8A2-67A3C7A423B5}" srcOrd="0" destOrd="0" parTransId="{42EFC38F-3F71-4E3E-AAEE-CEA5EAD7FA42}" sibTransId="{EA185366-7C26-40C2-BBAC-8A473E5B54BD}"/>
    <dgm:cxn modelId="{8E683563-1EAC-4237-8102-44672FF13FA7}" type="presOf" srcId="{DA375367-164C-457A-B8A2-67A3C7A423B5}" destId="{2A79C219-BE42-4CF6-97D7-3D2B3CD10B49}" srcOrd="0" destOrd="0" presId="urn:microsoft.com/office/officeart/2005/8/layout/list1"/>
    <dgm:cxn modelId="{BCC7CF63-D643-4D86-9222-97E7B9B6BCA8}" type="presOf" srcId="{36EFDCF9-21E5-4C7E-B86D-64C37C7D10EE}" destId="{80650483-1D23-42EA-B754-7F8AD014B2CE}" srcOrd="1" destOrd="0" presId="urn:microsoft.com/office/officeart/2005/8/layout/list1"/>
    <dgm:cxn modelId="{A07F4347-C8B4-436D-88B3-FA788D6D314B}" type="presOf" srcId="{3B807495-2171-43D9-990C-56E15B048F34}" destId="{CC0D4753-F0A1-44DC-8874-73679928B092}" srcOrd="0" destOrd="0" presId="urn:microsoft.com/office/officeart/2005/8/layout/list1"/>
    <dgm:cxn modelId="{D99BA477-F3BE-4620-ACFA-0C6E6B5700A6}" type="presOf" srcId="{D4DD5B27-164E-4960-B65C-B145C743B994}" destId="{C3A000BC-67A6-4BFA-8734-70C2F9CE8641}" srcOrd="1" destOrd="0" presId="urn:microsoft.com/office/officeart/2005/8/layout/list1"/>
    <dgm:cxn modelId="{9D6B0759-F2F7-4A63-8A3A-A1B7A98DF378}" type="presOf" srcId="{A74ABCF2-02C5-4BB3-BCBF-1EE88AC96CAD}" destId="{CC0D4753-F0A1-44DC-8874-73679928B092}" srcOrd="0" destOrd="1" presId="urn:microsoft.com/office/officeart/2005/8/layout/list1"/>
    <dgm:cxn modelId="{EF3C6759-EA53-41C8-932B-9B4E5CA8E21D}" type="presOf" srcId="{D4DD5B27-164E-4960-B65C-B145C743B994}" destId="{3A042C85-9B31-40BF-818F-FFCF9BF286FA}" srcOrd="0" destOrd="0" presId="urn:microsoft.com/office/officeart/2005/8/layout/list1"/>
    <dgm:cxn modelId="{E6CE7359-2258-46D3-A048-CCD8C7911961}" srcId="{E84A82E2-3BE5-47F3-8A98-FD7D7615E450}" destId="{A74ABCF2-02C5-4BB3-BCBF-1EE88AC96CAD}" srcOrd="1" destOrd="0" parTransId="{F236C183-EE9C-4E7D-AF7C-85E595B31464}" sibTransId="{D3BAC8F9-F428-4912-8581-134941362952}"/>
    <dgm:cxn modelId="{A231655A-36A5-4F90-B331-C2DD531444D0}" type="presOf" srcId="{36EFDCF9-21E5-4C7E-B86D-64C37C7D10EE}" destId="{5E804DA9-4690-4A6F-97B7-6A5D4A564F16}" srcOrd="0" destOrd="0" presId="urn:microsoft.com/office/officeart/2005/8/layout/list1"/>
    <dgm:cxn modelId="{4F36C785-0765-4209-A8F5-06B71114E0FF}" srcId="{CDB79A28-FA46-42A7-B930-F54960B5C2DC}" destId="{D4DD5B27-164E-4960-B65C-B145C743B994}" srcOrd="1" destOrd="0" parTransId="{7418370E-1352-4E9E-8144-1B398371C59E}" sibTransId="{21200B89-44C6-449A-8331-75390B2061F2}"/>
    <dgm:cxn modelId="{A34CDB93-CBC0-4AFF-A243-E8A37255B972}" type="presOf" srcId="{E84A82E2-3BE5-47F3-8A98-FD7D7615E450}" destId="{209172A7-089A-4FD7-96B6-79EF7A840EB3}" srcOrd="1" destOrd="0" presId="urn:microsoft.com/office/officeart/2005/8/layout/list1"/>
    <dgm:cxn modelId="{CBA00F98-5F99-4F5F-A47A-DCF1BFD2F9ED}" type="presOf" srcId="{CDB79A28-FA46-42A7-B930-F54960B5C2DC}" destId="{428E6682-FF2E-427E-AB4D-BEEDEC1F1FAA}" srcOrd="0" destOrd="0" presId="urn:microsoft.com/office/officeart/2005/8/layout/list1"/>
    <dgm:cxn modelId="{885746AD-0CFF-412F-8374-5713C45180E0}" srcId="{36EFDCF9-21E5-4C7E-B86D-64C37C7D10EE}" destId="{86BC7840-C5EF-4173-B771-E5ECC5734042}" srcOrd="1" destOrd="0" parTransId="{18096FA9-3D5F-40D0-9F40-95DE7C68302C}" sibTransId="{C249055D-7675-4C37-9884-E2C8F878D33E}"/>
    <dgm:cxn modelId="{4524A0B3-F0DA-45A0-9BD0-9B511697DD45}" srcId="{CDB79A28-FA46-42A7-B930-F54960B5C2DC}" destId="{36EFDCF9-21E5-4C7E-B86D-64C37C7D10EE}" srcOrd="2" destOrd="0" parTransId="{46963296-2652-4E48-A601-C8F250A49032}" sibTransId="{7B12E96B-5AB8-4846-A7DA-F1E27C78F7BA}"/>
    <dgm:cxn modelId="{973BC1B9-AE9B-4516-9316-3FAED94EA0C7}" type="presOf" srcId="{86BC7840-C5EF-4173-B771-E5ECC5734042}" destId="{2A79C219-BE42-4CF6-97D7-3D2B3CD10B49}" srcOrd="0" destOrd="1" presId="urn:microsoft.com/office/officeart/2005/8/layout/list1"/>
    <dgm:cxn modelId="{5E2883C2-1D06-4FC6-A7E0-B183418BC327}" srcId="{D4DD5B27-164E-4960-B65C-B145C743B994}" destId="{4F873AF9-02CD-41A3-A679-852FC5AE26B4}" srcOrd="1" destOrd="0" parTransId="{92D0E772-7B0D-40DE-99F3-EB8C562451B9}" sibTransId="{B5EF07D9-EDA8-4A3C-A4B1-D94F4CB40B04}"/>
    <dgm:cxn modelId="{425F2ECE-556C-40F9-9D5A-32D2B6C8A77C}" type="presOf" srcId="{8B48F95C-9AB1-4E0A-A7F8-B248FCD487C8}" destId="{BA5F4568-1DEC-4E00-91D2-903168624FEF}" srcOrd="0" destOrd="0" presId="urn:microsoft.com/office/officeart/2005/8/layout/list1"/>
    <dgm:cxn modelId="{9ACFA6D9-CF12-4156-AFE3-4A24924FEB4E}" type="presOf" srcId="{E84A82E2-3BE5-47F3-8A98-FD7D7615E450}" destId="{22C05CA2-52D5-40FD-9AB2-A64ECBE79AC9}" srcOrd="0" destOrd="0" presId="urn:microsoft.com/office/officeart/2005/8/layout/list1"/>
    <dgm:cxn modelId="{4F3148ED-2DB6-4CC5-826F-26FABB924678}" srcId="{D4DD5B27-164E-4960-B65C-B145C743B994}" destId="{8B48F95C-9AB1-4E0A-A7F8-B248FCD487C8}" srcOrd="0" destOrd="0" parTransId="{ADA23D6B-5853-460B-8D6C-F86A859D4AB1}" sibTransId="{A1498D4D-DC70-4830-97BE-8817E36ECAE8}"/>
    <dgm:cxn modelId="{AB41EED1-B256-4F6C-8E10-30D3080FF6C3}" type="presParOf" srcId="{428E6682-FF2E-427E-AB4D-BEEDEC1F1FAA}" destId="{8BB4ADE0-9D5F-4286-BDE5-8E4C017191F8}" srcOrd="0" destOrd="0" presId="urn:microsoft.com/office/officeart/2005/8/layout/list1"/>
    <dgm:cxn modelId="{A74280CC-D8B4-4F21-8B3C-F1D4C0E16894}" type="presParOf" srcId="{8BB4ADE0-9D5F-4286-BDE5-8E4C017191F8}" destId="{1D81EE8C-1A07-4B20-B8B3-A370AA4638F1}" srcOrd="0" destOrd="0" presId="urn:microsoft.com/office/officeart/2005/8/layout/list1"/>
    <dgm:cxn modelId="{645D42DA-18EE-4276-920F-57C6007055FD}" type="presParOf" srcId="{8BB4ADE0-9D5F-4286-BDE5-8E4C017191F8}" destId="{C4BBF9DF-0001-489A-8FB6-DF7DA6E5F904}" srcOrd="1" destOrd="0" presId="urn:microsoft.com/office/officeart/2005/8/layout/list1"/>
    <dgm:cxn modelId="{AC3E058B-876C-4CA1-A39C-A2B7A1C1C8C3}" type="presParOf" srcId="{428E6682-FF2E-427E-AB4D-BEEDEC1F1FAA}" destId="{63988799-C0B0-4798-9943-DD3D49F0800B}" srcOrd="1" destOrd="0" presId="urn:microsoft.com/office/officeart/2005/8/layout/list1"/>
    <dgm:cxn modelId="{3B7BFC10-A3BF-4BA9-9023-F74014F2BCC6}" type="presParOf" srcId="{428E6682-FF2E-427E-AB4D-BEEDEC1F1FAA}" destId="{34A029A0-9ED7-43C0-A602-690737D490BD}" srcOrd="2" destOrd="0" presId="urn:microsoft.com/office/officeart/2005/8/layout/list1"/>
    <dgm:cxn modelId="{BF7FFC61-8010-4EF7-AF89-2BAE527C76D5}" type="presParOf" srcId="{428E6682-FF2E-427E-AB4D-BEEDEC1F1FAA}" destId="{1B2048DC-4550-45F3-9F85-0A5408D93FCF}" srcOrd="3" destOrd="0" presId="urn:microsoft.com/office/officeart/2005/8/layout/list1"/>
    <dgm:cxn modelId="{0C76F105-7D71-4E7F-9755-C8667E3EEDC7}" type="presParOf" srcId="{428E6682-FF2E-427E-AB4D-BEEDEC1F1FAA}" destId="{D153C401-E3E2-44F6-9D0A-4F0FDEE01FE4}" srcOrd="4" destOrd="0" presId="urn:microsoft.com/office/officeart/2005/8/layout/list1"/>
    <dgm:cxn modelId="{C2D0E3C9-8ABA-4B99-8DC1-0557C71F0F5F}" type="presParOf" srcId="{D153C401-E3E2-44F6-9D0A-4F0FDEE01FE4}" destId="{3A042C85-9B31-40BF-818F-FFCF9BF286FA}" srcOrd="0" destOrd="0" presId="urn:microsoft.com/office/officeart/2005/8/layout/list1"/>
    <dgm:cxn modelId="{24B5EF52-4C99-4C2C-9C39-AF635948F435}" type="presParOf" srcId="{D153C401-E3E2-44F6-9D0A-4F0FDEE01FE4}" destId="{C3A000BC-67A6-4BFA-8734-70C2F9CE8641}" srcOrd="1" destOrd="0" presId="urn:microsoft.com/office/officeart/2005/8/layout/list1"/>
    <dgm:cxn modelId="{87535D87-AFCC-41CA-A47B-2C217B880094}" type="presParOf" srcId="{428E6682-FF2E-427E-AB4D-BEEDEC1F1FAA}" destId="{C4F7FAB3-3C3E-4FD4-9A4B-7F1CA8598478}" srcOrd="5" destOrd="0" presId="urn:microsoft.com/office/officeart/2005/8/layout/list1"/>
    <dgm:cxn modelId="{2AA6C8F6-5C4C-4265-A3B4-768D6322C91F}" type="presParOf" srcId="{428E6682-FF2E-427E-AB4D-BEEDEC1F1FAA}" destId="{BA5F4568-1DEC-4E00-91D2-903168624FEF}" srcOrd="6" destOrd="0" presId="urn:microsoft.com/office/officeart/2005/8/layout/list1"/>
    <dgm:cxn modelId="{48078EC2-E0DA-4EF1-9A56-E29CEC394A92}" type="presParOf" srcId="{428E6682-FF2E-427E-AB4D-BEEDEC1F1FAA}" destId="{EA7B5EAB-65AF-45B1-8F3D-70893873D90B}" srcOrd="7" destOrd="0" presId="urn:microsoft.com/office/officeart/2005/8/layout/list1"/>
    <dgm:cxn modelId="{353847BB-EB70-4313-9BCC-72480FD5DEB2}" type="presParOf" srcId="{428E6682-FF2E-427E-AB4D-BEEDEC1F1FAA}" destId="{2C34FDA4-232E-4659-AA65-C555C4A071B3}" srcOrd="8" destOrd="0" presId="urn:microsoft.com/office/officeart/2005/8/layout/list1"/>
    <dgm:cxn modelId="{13F7471A-1024-49FE-918F-5B2DE2E11BE1}" type="presParOf" srcId="{2C34FDA4-232E-4659-AA65-C555C4A071B3}" destId="{5E804DA9-4690-4A6F-97B7-6A5D4A564F16}" srcOrd="0" destOrd="0" presId="urn:microsoft.com/office/officeart/2005/8/layout/list1"/>
    <dgm:cxn modelId="{85404DCD-A66A-477F-9DC5-84F048645BFD}" type="presParOf" srcId="{2C34FDA4-232E-4659-AA65-C555C4A071B3}" destId="{80650483-1D23-42EA-B754-7F8AD014B2CE}" srcOrd="1" destOrd="0" presId="urn:microsoft.com/office/officeart/2005/8/layout/list1"/>
    <dgm:cxn modelId="{889D1E7A-0C5B-42D1-958D-377480316252}" type="presParOf" srcId="{428E6682-FF2E-427E-AB4D-BEEDEC1F1FAA}" destId="{0EA18D94-5BE3-4263-ACC8-86657DB3D3B1}" srcOrd="9" destOrd="0" presId="urn:microsoft.com/office/officeart/2005/8/layout/list1"/>
    <dgm:cxn modelId="{F26D526C-0B27-446E-9A33-9BC17AFE873F}" type="presParOf" srcId="{428E6682-FF2E-427E-AB4D-BEEDEC1F1FAA}" destId="{2A79C219-BE42-4CF6-97D7-3D2B3CD10B49}" srcOrd="10" destOrd="0" presId="urn:microsoft.com/office/officeart/2005/8/layout/list1"/>
    <dgm:cxn modelId="{B09A7519-6D3A-45DE-ACA6-350852CFEF7F}" type="presParOf" srcId="{428E6682-FF2E-427E-AB4D-BEEDEC1F1FAA}" destId="{091E328A-C2F9-4364-815A-957E948CE1AC}" srcOrd="11" destOrd="0" presId="urn:microsoft.com/office/officeart/2005/8/layout/list1"/>
    <dgm:cxn modelId="{695BDE3A-72CB-4D29-964B-20E2E0799D51}" type="presParOf" srcId="{428E6682-FF2E-427E-AB4D-BEEDEC1F1FAA}" destId="{0735F9F0-4A03-4371-9378-F539DEA02C77}" srcOrd="12" destOrd="0" presId="urn:microsoft.com/office/officeart/2005/8/layout/list1"/>
    <dgm:cxn modelId="{B88F7A4B-8E3B-452A-A4AF-0AB5838B121F}" type="presParOf" srcId="{0735F9F0-4A03-4371-9378-F539DEA02C77}" destId="{22C05CA2-52D5-40FD-9AB2-A64ECBE79AC9}" srcOrd="0" destOrd="0" presId="urn:microsoft.com/office/officeart/2005/8/layout/list1"/>
    <dgm:cxn modelId="{13C07B51-94CD-4BB6-B1D5-B3184B06CAFA}" type="presParOf" srcId="{0735F9F0-4A03-4371-9378-F539DEA02C77}" destId="{209172A7-089A-4FD7-96B6-79EF7A840EB3}" srcOrd="1" destOrd="0" presId="urn:microsoft.com/office/officeart/2005/8/layout/list1"/>
    <dgm:cxn modelId="{E1A4BEDC-1BFA-4DF0-B1A9-991EE8123ABB}" type="presParOf" srcId="{428E6682-FF2E-427E-AB4D-BEEDEC1F1FAA}" destId="{BBA659DB-7D8E-4232-B3EF-650D17EA8367}" srcOrd="13" destOrd="0" presId="urn:microsoft.com/office/officeart/2005/8/layout/list1"/>
    <dgm:cxn modelId="{53970043-C757-430D-A067-C771FB11E5B4}" type="presParOf" srcId="{428E6682-FF2E-427E-AB4D-BEEDEC1F1FAA}" destId="{CC0D4753-F0A1-44DC-8874-73679928B09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1C9BC8-5FC3-4507-AE56-EFDF94CCFA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it-IT"/>
        </a:p>
      </dgm:t>
    </dgm:pt>
    <dgm:pt modelId="{D7E1AAA7-DEC6-42AA-927E-FD01F4CE8D48}">
      <dgm:prSet phldrT="[Text]"/>
      <dgm:spPr/>
      <dgm:t>
        <a:bodyPr/>
        <a:lstStyle/>
        <a:p>
          <a:r>
            <a:rPr lang="en-US" dirty="0"/>
            <a:t>Store</a:t>
          </a:r>
          <a:endParaRPr lang="it-IT" dirty="0"/>
        </a:p>
      </dgm:t>
    </dgm:pt>
    <dgm:pt modelId="{39D8C466-F521-4413-813C-5691FB6595B5}" type="parTrans" cxnId="{6FC01D2B-F01A-4FC5-AC7C-D960F6CFCD8E}">
      <dgm:prSet/>
      <dgm:spPr/>
      <dgm:t>
        <a:bodyPr/>
        <a:lstStyle/>
        <a:p>
          <a:endParaRPr lang="it-IT"/>
        </a:p>
      </dgm:t>
    </dgm:pt>
    <dgm:pt modelId="{3D652C4B-BC27-4F38-9385-5C7E24A57237}" type="sibTrans" cxnId="{6FC01D2B-F01A-4FC5-AC7C-D960F6CFCD8E}">
      <dgm:prSet/>
      <dgm:spPr/>
      <dgm:t>
        <a:bodyPr/>
        <a:lstStyle/>
        <a:p>
          <a:endParaRPr lang="it-IT"/>
        </a:p>
      </dgm:t>
    </dgm:pt>
    <dgm:pt modelId="{9231D2D9-2471-466B-86B5-3B35529B8AB8}">
      <dgm:prSet phldrT="[Text]"/>
      <dgm:spPr/>
      <dgm:t>
        <a:bodyPr/>
        <a:lstStyle/>
        <a:p>
          <a:r>
            <a:rPr lang="en-US" dirty="0"/>
            <a:t>Great for consumer apps</a:t>
          </a:r>
          <a:endParaRPr lang="it-IT" dirty="0"/>
        </a:p>
      </dgm:t>
    </dgm:pt>
    <dgm:pt modelId="{B4CA92CA-2000-49E1-8E36-1C602DCCE5A0}" type="parTrans" cxnId="{BF7A7ED3-6F7F-4C50-B8D5-2A6EDA510501}">
      <dgm:prSet/>
      <dgm:spPr/>
      <dgm:t>
        <a:bodyPr/>
        <a:lstStyle/>
        <a:p>
          <a:endParaRPr lang="it-IT"/>
        </a:p>
      </dgm:t>
    </dgm:pt>
    <dgm:pt modelId="{24F67785-CC63-4FD4-9ED1-D56438F12BD5}" type="sibTrans" cxnId="{BF7A7ED3-6F7F-4C50-B8D5-2A6EDA510501}">
      <dgm:prSet/>
      <dgm:spPr/>
      <dgm:t>
        <a:bodyPr/>
        <a:lstStyle/>
        <a:p>
          <a:endParaRPr lang="it-IT"/>
        </a:p>
      </dgm:t>
    </dgm:pt>
    <dgm:pt modelId="{914B8874-39F1-488F-AA6F-44E7C0C2943C}">
      <dgm:prSet phldrT="[Text]"/>
      <dgm:spPr/>
      <dgm:t>
        <a:bodyPr/>
        <a:lstStyle/>
        <a:p>
          <a:r>
            <a:rPr lang="en-US" dirty="0"/>
            <a:t>Sideload</a:t>
          </a:r>
          <a:endParaRPr lang="it-IT" dirty="0"/>
        </a:p>
      </dgm:t>
    </dgm:pt>
    <dgm:pt modelId="{379C2F4A-A11E-4EEB-83C8-BD9A1299B977}" type="parTrans" cxnId="{5E536A9A-864C-45BF-B1BF-390D0DD2217E}">
      <dgm:prSet/>
      <dgm:spPr/>
      <dgm:t>
        <a:bodyPr/>
        <a:lstStyle/>
        <a:p>
          <a:endParaRPr lang="it-IT"/>
        </a:p>
      </dgm:t>
    </dgm:pt>
    <dgm:pt modelId="{04CB64E6-1AD7-4949-AC5B-8739AE0F4228}" type="sibTrans" cxnId="{5E536A9A-864C-45BF-B1BF-390D0DD2217E}">
      <dgm:prSet/>
      <dgm:spPr/>
      <dgm:t>
        <a:bodyPr/>
        <a:lstStyle/>
        <a:p>
          <a:endParaRPr lang="it-IT"/>
        </a:p>
      </dgm:t>
    </dgm:pt>
    <dgm:pt modelId="{3AA5FE14-CBF4-4AC4-8C52-9E4911E4BCF9}">
      <dgm:prSet phldrT="[Text]"/>
      <dgm:spPr/>
      <dgm:t>
        <a:bodyPr/>
        <a:lstStyle/>
        <a:p>
          <a:r>
            <a:rPr lang="en-US" dirty="0"/>
            <a:t>Great for reduced distribution</a:t>
          </a:r>
          <a:endParaRPr lang="it-IT" dirty="0"/>
        </a:p>
      </dgm:t>
    </dgm:pt>
    <dgm:pt modelId="{4E633FD3-1924-479C-A655-08A1013548A5}" type="parTrans" cxnId="{7F64D79D-C29C-4078-ADA5-2E3B41449738}">
      <dgm:prSet/>
      <dgm:spPr/>
      <dgm:t>
        <a:bodyPr/>
        <a:lstStyle/>
        <a:p>
          <a:endParaRPr lang="it-IT"/>
        </a:p>
      </dgm:t>
    </dgm:pt>
    <dgm:pt modelId="{A6D9E785-1790-4CC7-83BA-D7ACD57A989B}" type="sibTrans" cxnId="{7F64D79D-C29C-4078-ADA5-2E3B41449738}">
      <dgm:prSet/>
      <dgm:spPr/>
      <dgm:t>
        <a:bodyPr/>
        <a:lstStyle/>
        <a:p>
          <a:endParaRPr lang="it-IT"/>
        </a:p>
      </dgm:t>
    </dgm:pt>
    <dgm:pt modelId="{4DD33D94-B0D6-42C0-935F-FBABBBDAF4B8}">
      <dgm:prSet phldrT="[Text]"/>
      <dgm:spPr/>
      <dgm:t>
        <a:bodyPr/>
        <a:lstStyle/>
        <a:p>
          <a:r>
            <a:rPr lang="en-US" dirty="0"/>
            <a:t>Visual Studio App Center</a:t>
          </a:r>
          <a:endParaRPr lang="it-IT" dirty="0"/>
        </a:p>
      </dgm:t>
    </dgm:pt>
    <dgm:pt modelId="{03E58691-CAA6-4703-ABD0-0124D7C4AEC8}" type="parTrans" cxnId="{6F36AE96-00DB-48B6-8A91-1A59E1FB3532}">
      <dgm:prSet/>
      <dgm:spPr/>
      <dgm:t>
        <a:bodyPr/>
        <a:lstStyle/>
        <a:p>
          <a:endParaRPr lang="it-IT"/>
        </a:p>
      </dgm:t>
    </dgm:pt>
    <dgm:pt modelId="{8A10AD8C-2ABC-4965-9875-313A3B77EED5}" type="sibTrans" cxnId="{6F36AE96-00DB-48B6-8A91-1A59E1FB3532}">
      <dgm:prSet/>
      <dgm:spPr/>
      <dgm:t>
        <a:bodyPr/>
        <a:lstStyle/>
        <a:p>
          <a:endParaRPr lang="it-IT"/>
        </a:p>
      </dgm:t>
    </dgm:pt>
    <dgm:pt modelId="{90EEDBAC-11B0-4144-8B62-B74737A0A66A}">
      <dgm:prSet phldrT="[Text]"/>
      <dgm:spPr/>
      <dgm:t>
        <a:bodyPr/>
        <a:lstStyle/>
        <a:p>
          <a:r>
            <a:rPr lang="en-US" dirty="0"/>
            <a:t>Great for testing</a:t>
          </a:r>
          <a:endParaRPr lang="it-IT" dirty="0"/>
        </a:p>
      </dgm:t>
    </dgm:pt>
    <dgm:pt modelId="{38662764-2F1E-4BB6-BBCA-7CC506D86A21}" type="parTrans" cxnId="{7A5169BB-CBFF-44F1-A05A-56976CC874CF}">
      <dgm:prSet/>
      <dgm:spPr/>
      <dgm:t>
        <a:bodyPr/>
        <a:lstStyle/>
        <a:p>
          <a:endParaRPr lang="it-IT"/>
        </a:p>
      </dgm:t>
    </dgm:pt>
    <dgm:pt modelId="{9EA1310E-4835-4DD0-9F08-272200D2DEBC}" type="sibTrans" cxnId="{7A5169BB-CBFF-44F1-A05A-56976CC874CF}">
      <dgm:prSet/>
      <dgm:spPr/>
      <dgm:t>
        <a:bodyPr/>
        <a:lstStyle/>
        <a:p>
          <a:endParaRPr lang="it-IT"/>
        </a:p>
      </dgm:t>
    </dgm:pt>
    <dgm:pt modelId="{6D3BF83D-0CED-4A01-936F-08E5BC76CB9B}">
      <dgm:prSet/>
      <dgm:spPr/>
      <dgm:t>
        <a:bodyPr/>
        <a:lstStyle/>
        <a:p>
          <a:r>
            <a:rPr lang="en-US"/>
            <a:t>Signed with MS Cert</a:t>
          </a:r>
          <a:endParaRPr lang="en-US" dirty="0"/>
        </a:p>
      </dgm:t>
    </dgm:pt>
    <dgm:pt modelId="{672F25B7-8E31-41E5-877E-C2B912CBDF54}" type="parTrans" cxnId="{CED79D6E-C764-43A8-B8DD-B0F4EECB32E7}">
      <dgm:prSet/>
      <dgm:spPr/>
      <dgm:t>
        <a:bodyPr/>
        <a:lstStyle/>
        <a:p>
          <a:endParaRPr lang="it-IT"/>
        </a:p>
      </dgm:t>
    </dgm:pt>
    <dgm:pt modelId="{11E7F77C-378C-45FF-9DDB-B2B299FD438C}" type="sibTrans" cxnId="{CED79D6E-C764-43A8-B8DD-B0F4EECB32E7}">
      <dgm:prSet/>
      <dgm:spPr/>
      <dgm:t>
        <a:bodyPr/>
        <a:lstStyle/>
        <a:p>
          <a:endParaRPr lang="it-IT"/>
        </a:p>
      </dgm:t>
    </dgm:pt>
    <dgm:pt modelId="{24EF546F-8FB1-4EBD-9ACA-8C372475C74D}">
      <dgm:prSet/>
      <dgm:spPr/>
      <dgm:t>
        <a:bodyPr/>
        <a:lstStyle/>
        <a:p>
          <a:r>
            <a:rPr lang="en-US"/>
            <a:t>Multi-Device support</a:t>
          </a:r>
          <a:endParaRPr lang="en-US" dirty="0"/>
        </a:p>
      </dgm:t>
    </dgm:pt>
    <dgm:pt modelId="{A281908D-BFC2-4811-9834-CCFEA8FB123F}" type="parTrans" cxnId="{AB3C1D0E-5BE9-4AB3-8B5F-33E203BD6AB1}">
      <dgm:prSet/>
      <dgm:spPr/>
      <dgm:t>
        <a:bodyPr/>
        <a:lstStyle/>
        <a:p>
          <a:endParaRPr lang="it-IT"/>
        </a:p>
      </dgm:t>
    </dgm:pt>
    <dgm:pt modelId="{2813D5E0-EB5B-4470-B3A2-D7A8B1B7B33E}" type="sibTrans" cxnId="{AB3C1D0E-5BE9-4AB3-8B5F-33E203BD6AB1}">
      <dgm:prSet/>
      <dgm:spPr/>
      <dgm:t>
        <a:bodyPr/>
        <a:lstStyle/>
        <a:p>
          <a:endParaRPr lang="it-IT"/>
        </a:p>
      </dgm:t>
    </dgm:pt>
    <dgm:pt modelId="{95BB652A-6BD9-4CDE-A63B-81EDE73FDF63}">
      <dgm:prSet/>
      <dgm:spPr/>
      <dgm:t>
        <a:bodyPr/>
        <a:lstStyle/>
        <a:p>
          <a:r>
            <a:rPr lang="en-US"/>
            <a:t>Flights</a:t>
          </a:r>
          <a:endParaRPr lang="en-US" dirty="0"/>
        </a:p>
      </dgm:t>
    </dgm:pt>
    <dgm:pt modelId="{C6C17859-2778-4255-8214-3298791690E3}" type="parTrans" cxnId="{1E1C98A1-30A9-4063-BBF1-FA1822C86F56}">
      <dgm:prSet/>
      <dgm:spPr/>
      <dgm:t>
        <a:bodyPr/>
        <a:lstStyle/>
        <a:p>
          <a:endParaRPr lang="it-IT"/>
        </a:p>
      </dgm:t>
    </dgm:pt>
    <dgm:pt modelId="{C45201ED-B2CC-4A4C-9D68-F26ABCE532CB}" type="sibTrans" cxnId="{1E1C98A1-30A9-4063-BBF1-FA1822C86F56}">
      <dgm:prSet/>
      <dgm:spPr/>
      <dgm:t>
        <a:bodyPr/>
        <a:lstStyle/>
        <a:p>
          <a:endParaRPr lang="it-IT"/>
        </a:p>
      </dgm:t>
    </dgm:pt>
    <dgm:pt modelId="{34FCE60C-2CEE-4DD6-96BC-0058FA9D2A80}">
      <dgm:prSet/>
      <dgm:spPr/>
      <dgm:t>
        <a:bodyPr/>
        <a:lstStyle/>
        <a:p>
          <a:r>
            <a:rPr lang="en-US" dirty="0"/>
            <a:t>Auto Updates</a:t>
          </a:r>
        </a:p>
      </dgm:t>
    </dgm:pt>
    <dgm:pt modelId="{22BDA310-6E1E-4865-881C-F648DBBB6A99}" type="parTrans" cxnId="{8F0B4885-515F-4A62-861C-92EC8C67DE8E}">
      <dgm:prSet/>
      <dgm:spPr/>
      <dgm:t>
        <a:bodyPr/>
        <a:lstStyle/>
        <a:p>
          <a:endParaRPr lang="it-IT"/>
        </a:p>
      </dgm:t>
    </dgm:pt>
    <dgm:pt modelId="{77DE3475-65B6-48BB-803B-C6211CEFA1B3}" type="sibTrans" cxnId="{8F0B4885-515F-4A62-861C-92EC8C67DE8E}">
      <dgm:prSet/>
      <dgm:spPr/>
      <dgm:t>
        <a:bodyPr/>
        <a:lstStyle/>
        <a:p>
          <a:endParaRPr lang="it-IT"/>
        </a:p>
      </dgm:t>
    </dgm:pt>
    <dgm:pt modelId="{64C0A549-298C-46D7-9CF7-F35019F90F8F}">
      <dgm:prSet/>
      <dgm:spPr/>
      <dgm:t>
        <a:bodyPr/>
        <a:lstStyle/>
        <a:p>
          <a:r>
            <a:rPr lang="en-US"/>
            <a:t>Custom signing</a:t>
          </a:r>
          <a:endParaRPr lang="en-US" dirty="0"/>
        </a:p>
      </dgm:t>
    </dgm:pt>
    <dgm:pt modelId="{08EF8F7F-ED8E-4143-AEDF-7A6B0643E000}" type="parTrans" cxnId="{E670CDFC-8AA1-4675-805F-EBC3244EAE15}">
      <dgm:prSet/>
      <dgm:spPr/>
      <dgm:t>
        <a:bodyPr/>
        <a:lstStyle/>
        <a:p>
          <a:endParaRPr lang="it-IT"/>
        </a:p>
      </dgm:t>
    </dgm:pt>
    <dgm:pt modelId="{CEABA703-CAF3-42DB-9125-B53ABD0603F3}" type="sibTrans" cxnId="{E670CDFC-8AA1-4675-805F-EBC3244EAE15}">
      <dgm:prSet/>
      <dgm:spPr/>
      <dgm:t>
        <a:bodyPr/>
        <a:lstStyle/>
        <a:p>
          <a:endParaRPr lang="it-IT"/>
        </a:p>
      </dgm:t>
    </dgm:pt>
    <dgm:pt modelId="{AFB3310B-1966-4013-939E-FBE8021B03D6}">
      <dgm:prSet/>
      <dgm:spPr/>
      <dgm:t>
        <a:bodyPr/>
        <a:lstStyle/>
        <a:p>
          <a:r>
            <a:rPr lang="en-US"/>
            <a:t>Custom auto-updates</a:t>
          </a:r>
          <a:endParaRPr lang="en-US" dirty="0"/>
        </a:p>
      </dgm:t>
    </dgm:pt>
    <dgm:pt modelId="{CC6ECF08-9097-4F39-AAA4-C0B11C0A2A1A}" type="parTrans" cxnId="{4B55018A-1642-4ED3-BFA8-A8793C63FA81}">
      <dgm:prSet/>
      <dgm:spPr/>
      <dgm:t>
        <a:bodyPr/>
        <a:lstStyle/>
        <a:p>
          <a:endParaRPr lang="it-IT"/>
        </a:p>
      </dgm:t>
    </dgm:pt>
    <dgm:pt modelId="{758B4752-17F3-448E-9F31-889B0617A53B}" type="sibTrans" cxnId="{4B55018A-1642-4ED3-BFA8-A8793C63FA81}">
      <dgm:prSet/>
      <dgm:spPr/>
      <dgm:t>
        <a:bodyPr/>
        <a:lstStyle/>
        <a:p>
          <a:endParaRPr lang="it-IT"/>
        </a:p>
      </dgm:t>
    </dgm:pt>
    <dgm:pt modelId="{7C223F55-BE15-4AB3-AE06-F04C7B8A724F}">
      <dgm:prSet/>
      <dgm:spPr/>
      <dgm:t>
        <a:bodyPr/>
        <a:lstStyle/>
        <a:p>
          <a:r>
            <a:rPr lang="en-US" dirty="0"/>
            <a:t>Great for enterprises (ala </a:t>
          </a:r>
          <a:r>
            <a:rPr lang="en-US" dirty="0" err="1"/>
            <a:t>ClickOnce</a:t>
          </a:r>
          <a:r>
            <a:rPr lang="en-US" dirty="0"/>
            <a:t>)</a:t>
          </a:r>
        </a:p>
      </dgm:t>
    </dgm:pt>
    <dgm:pt modelId="{5C92BD0D-4BB4-4B96-842A-75DC3535E884}" type="parTrans" cxnId="{5FA2D21D-64E3-4E06-AA5B-54040202A491}">
      <dgm:prSet/>
      <dgm:spPr/>
      <dgm:t>
        <a:bodyPr/>
        <a:lstStyle/>
        <a:p>
          <a:endParaRPr lang="it-IT"/>
        </a:p>
      </dgm:t>
    </dgm:pt>
    <dgm:pt modelId="{54942FB3-BD32-4BC9-9D50-2D4E6311561F}" type="sibTrans" cxnId="{5FA2D21D-64E3-4E06-AA5B-54040202A491}">
      <dgm:prSet/>
      <dgm:spPr/>
      <dgm:t>
        <a:bodyPr/>
        <a:lstStyle/>
        <a:p>
          <a:endParaRPr lang="it-IT"/>
        </a:p>
      </dgm:t>
    </dgm:pt>
    <dgm:pt modelId="{6AF632DC-8D46-4717-9FFB-B3352368E5E5}">
      <dgm:prSet phldrT="[Text]"/>
      <dgm:spPr/>
      <dgm:t>
        <a:bodyPr/>
        <a:lstStyle/>
        <a:p>
          <a:r>
            <a:rPr lang="en-US" dirty="0"/>
            <a:t>Custom signing</a:t>
          </a:r>
          <a:endParaRPr lang="it-IT" dirty="0"/>
        </a:p>
      </dgm:t>
    </dgm:pt>
    <dgm:pt modelId="{ADD59331-2EA1-44A8-8CD2-64FBE835CF37}" type="parTrans" cxnId="{001F8ED9-3A3E-4FC5-B3FA-D87A286F96DC}">
      <dgm:prSet/>
      <dgm:spPr/>
      <dgm:t>
        <a:bodyPr/>
        <a:lstStyle/>
        <a:p>
          <a:endParaRPr lang="it-IT"/>
        </a:p>
      </dgm:t>
    </dgm:pt>
    <dgm:pt modelId="{13673A9E-85CB-4308-8EFC-1262260FA5A9}" type="sibTrans" cxnId="{001F8ED9-3A3E-4FC5-B3FA-D87A286F96DC}">
      <dgm:prSet/>
      <dgm:spPr/>
      <dgm:t>
        <a:bodyPr/>
        <a:lstStyle/>
        <a:p>
          <a:endParaRPr lang="it-IT"/>
        </a:p>
      </dgm:t>
    </dgm:pt>
    <dgm:pt modelId="{7C88D657-213E-4ED4-BBD8-E350B8656E09}">
      <dgm:prSet phldrT="[Text]"/>
      <dgm:spPr/>
      <dgm:t>
        <a:bodyPr/>
        <a:lstStyle/>
        <a:p>
          <a:r>
            <a:rPr lang="en-US" dirty="0"/>
            <a:t>Manual updates</a:t>
          </a:r>
          <a:endParaRPr lang="it-IT" dirty="0"/>
        </a:p>
      </dgm:t>
    </dgm:pt>
    <dgm:pt modelId="{6ADFD4F9-9540-4FB2-9635-4D33C99B07C6}" type="parTrans" cxnId="{3B7AF97F-8B63-48AE-A543-8F20C094DCFF}">
      <dgm:prSet/>
      <dgm:spPr/>
      <dgm:t>
        <a:bodyPr/>
        <a:lstStyle/>
        <a:p>
          <a:endParaRPr lang="it-IT"/>
        </a:p>
      </dgm:t>
    </dgm:pt>
    <dgm:pt modelId="{32B15063-4B80-44A7-916C-9A3EEB8FA072}" type="sibTrans" cxnId="{3B7AF97F-8B63-48AE-A543-8F20C094DCFF}">
      <dgm:prSet/>
      <dgm:spPr/>
      <dgm:t>
        <a:bodyPr/>
        <a:lstStyle/>
        <a:p>
          <a:endParaRPr lang="it-IT"/>
        </a:p>
      </dgm:t>
    </dgm:pt>
    <dgm:pt modelId="{CDE2B80B-E8ED-48B7-B5A2-712C7993B2C7}" type="pres">
      <dgm:prSet presAssocID="{721C9BC8-5FC3-4507-AE56-EFDF94CCFA9C}" presName="Name0" presStyleCnt="0">
        <dgm:presLayoutVars>
          <dgm:dir/>
          <dgm:animLvl val="lvl"/>
          <dgm:resizeHandles val="exact"/>
        </dgm:presLayoutVars>
      </dgm:prSet>
      <dgm:spPr/>
    </dgm:pt>
    <dgm:pt modelId="{55766E2C-F9B0-442D-A7BC-9FB26B6C8A55}" type="pres">
      <dgm:prSet presAssocID="{D7E1AAA7-DEC6-42AA-927E-FD01F4CE8D48}" presName="composite" presStyleCnt="0"/>
      <dgm:spPr/>
    </dgm:pt>
    <dgm:pt modelId="{3252C610-88C1-4B82-A056-E4A02D8F4FB3}" type="pres">
      <dgm:prSet presAssocID="{D7E1AAA7-DEC6-42AA-927E-FD01F4CE8D48}" presName="parTx" presStyleLbl="alignNode1" presStyleIdx="0" presStyleCnt="3">
        <dgm:presLayoutVars>
          <dgm:chMax val="0"/>
          <dgm:chPref val="0"/>
          <dgm:bulletEnabled val="1"/>
        </dgm:presLayoutVars>
      </dgm:prSet>
      <dgm:spPr/>
    </dgm:pt>
    <dgm:pt modelId="{CEA06544-D230-429E-A53F-F54B69A6D654}" type="pres">
      <dgm:prSet presAssocID="{D7E1AAA7-DEC6-42AA-927E-FD01F4CE8D48}" presName="desTx" presStyleLbl="alignAccFollowNode1" presStyleIdx="0" presStyleCnt="3" custScaleX="100285" custScaleY="97098" custLinFactNeighborX="-103" custLinFactNeighborY="-1576">
        <dgm:presLayoutVars>
          <dgm:bulletEnabled val="1"/>
        </dgm:presLayoutVars>
      </dgm:prSet>
      <dgm:spPr/>
    </dgm:pt>
    <dgm:pt modelId="{F93C3AA8-1D6D-4E31-80ED-A7CF70BEF9B3}" type="pres">
      <dgm:prSet presAssocID="{3D652C4B-BC27-4F38-9385-5C7E24A57237}" presName="space" presStyleCnt="0"/>
      <dgm:spPr/>
    </dgm:pt>
    <dgm:pt modelId="{A073BA71-2BEE-4122-A69E-3E1B807CBA4A}" type="pres">
      <dgm:prSet presAssocID="{914B8874-39F1-488F-AA6F-44E7C0C2943C}" presName="composite" presStyleCnt="0"/>
      <dgm:spPr/>
    </dgm:pt>
    <dgm:pt modelId="{BE855C27-8B17-4491-97E9-D0E19A899B76}" type="pres">
      <dgm:prSet presAssocID="{914B8874-39F1-488F-AA6F-44E7C0C2943C}" presName="parTx" presStyleLbl="alignNode1" presStyleIdx="1" presStyleCnt="3">
        <dgm:presLayoutVars>
          <dgm:chMax val="0"/>
          <dgm:chPref val="0"/>
          <dgm:bulletEnabled val="1"/>
        </dgm:presLayoutVars>
      </dgm:prSet>
      <dgm:spPr/>
    </dgm:pt>
    <dgm:pt modelId="{B48E4E82-F6DB-42F3-880D-725B0C0567C5}" type="pres">
      <dgm:prSet presAssocID="{914B8874-39F1-488F-AA6F-44E7C0C2943C}" presName="desTx" presStyleLbl="alignAccFollowNode1" presStyleIdx="1" presStyleCnt="3">
        <dgm:presLayoutVars>
          <dgm:bulletEnabled val="1"/>
        </dgm:presLayoutVars>
      </dgm:prSet>
      <dgm:spPr/>
    </dgm:pt>
    <dgm:pt modelId="{38F361FB-3BF0-4EC7-8DE1-01237766FDDC}" type="pres">
      <dgm:prSet presAssocID="{04CB64E6-1AD7-4949-AC5B-8739AE0F4228}" presName="space" presStyleCnt="0"/>
      <dgm:spPr/>
    </dgm:pt>
    <dgm:pt modelId="{06DBA175-F737-4604-8197-EBEC108BFD0A}" type="pres">
      <dgm:prSet presAssocID="{4DD33D94-B0D6-42C0-935F-FBABBBDAF4B8}" presName="composite" presStyleCnt="0"/>
      <dgm:spPr/>
    </dgm:pt>
    <dgm:pt modelId="{2D202249-DC80-4EDC-9EB0-4691FAB3E305}" type="pres">
      <dgm:prSet presAssocID="{4DD33D94-B0D6-42C0-935F-FBABBBDAF4B8}" presName="parTx" presStyleLbl="alignNode1" presStyleIdx="2" presStyleCnt="3">
        <dgm:presLayoutVars>
          <dgm:chMax val="0"/>
          <dgm:chPref val="0"/>
          <dgm:bulletEnabled val="1"/>
        </dgm:presLayoutVars>
      </dgm:prSet>
      <dgm:spPr/>
    </dgm:pt>
    <dgm:pt modelId="{0B0BFA3F-95DD-4527-976A-06FCE7F805C8}" type="pres">
      <dgm:prSet presAssocID="{4DD33D94-B0D6-42C0-935F-FBABBBDAF4B8}" presName="desTx" presStyleLbl="alignAccFollowNode1" presStyleIdx="2" presStyleCnt="3">
        <dgm:presLayoutVars>
          <dgm:bulletEnabled val="1"/>
        </dgm:presLayoutVars>
      </dgm:prSet>
      <dgm:spPr/>
    </dgm:pt>
  </dgm:ptLst>
  <dgm:cxnLst>
    <dgm:cxn modelId="{F6A84C00-C883-484A-9377-0F60EBF3C304}" type="presOf" srcId="{90EEDBAC-11B0-4144-8B62-B74737A0A66A}" destId="{0B0BFA3F-95DD-4527-976A-06FCE7F805C8}" srcOrd="0" destOrd="0" presId="urn:microsoft.com/office/officeart/2005/8/layout/hList1"/>
    <dgm:cxn modelId="{358B8D09-BA8F-4BF0-B626-692706217F85}" type="presOf" srcId="{95BB652A-6BD9-4CDE-A63B-81EDE73FDF63}" destId="{CEA06544-D230-429E-A53F-F54B69A6D654}" srcOrd="0" destOrd="3" presId="urn:microsoft.com/office/officeart/2005/8/layout/hList1"/>
    <dgm:cxn modelId="{AB3C1D0E-5BE9-4AB3-8B5F-33E203BD6AB1}" srcId="{D7E1AAA7-DEC6-42AA-927E-FD01F4CE8D48}" destId="{24EF546F-8FB1-4EBD-9ACA-8C372475C74D}" srcOrd="2" destOrd="0" parTransId="{A281908D-BFC2-4811-9834-CCFEA8FB123F}" sibTransId="{2813D5E0-EB5B-4470-B3A2-D7A8B1B7B33E}"/>
    <dgm:cxn modelId="{5FA2D21D-64E3-4E06-AA5B-54040202A491}" srcId="{914B8874-39F1-488F-AA6F-44E7C0C2943C}" destId="{7C223F55-BE15-4AB3-AE06-F04C7B8A724F}" srcOrd="3" destOrd="0" parTransId="{5C92BD0D-4BB4-4B96-842A-75DC3535E884}" sibTransId="{54942FB3-BD32-4BC9-9D50-2D4E6311561F}"/>
    <dgm:cxn modelId="{11FEF020-9659-4F66-861F-5DF798621E31}" type="presOf" srcId="{34FCE60C-2CEE-4DD6-96BC-0058FA9D2A80}" destId="{CEA06544-D230-429E-A53F-F54B69A6D654}" srcOrd="0" destOrd="4" presId="urn:microsoft.com/office/officeart/2005/8/layout/hList1"/>
    <dgm:cxn modelId="{F3741822-D07D-432C-8515-1BE911CC06EF}" type="presOf" srcId="{7C88D657-213E-4ED4-BBD8-E350B8656E09}" destId="{0B0BFA3F-95DD-4527-976A-06FCE7F805C8}" srcOrd="0" destOrd="2" presId="urn:microsoft.com/office/officeart/2005/8/layout/hList1"/>
    <dgm:cxn modelId="{6FC01D2B-F01A-4FC5-AC7C-D960F6CFCD8E}" srcId="{721C9BC8-5FC3-4507-AE56-EFDF94CCFA9C}" destId="{D7E1AAA7-DEC6-42AA-927E-FD01F4CE8D48}" srcOrd="0" destOrd="0" parTransId="{39D8C466-F521-4413-813C-5691FB6595B5}" sibTransId="{3D652C4B-BC27-4F38-9385-5C7E24A57237}"/>
    <dgm:cxn modelId="{F349BF42-C5DB-4125-808E-6D23D985D2B1}" type="presOf" srcId="{721C9BC8-5FC3-4507-AE56-EFDF94CCFA9C}" destId="{CDE2B80B-E8ED-48B7-B5A2-712C7993B2C7}" srcOrd="0" destOrd="0" presId="urn:microsoft.com/office/officeart/2005/8/layout/hList1"/>
    <dgm:cxn modelId="{3424AD63-07DF-49EE-B7BE-76AEA670F11A}" type="presOf" srcId="{D7E1AAA7-DEC6-42AA-927E-FD01F4CE8D48}" destId="{3252C610-88C1-4B82-A056-E4A02D8F4FB3}" srcOrd="0" destOrd="0" presId="urn:microsoft.com/office/officeart/2005/8/layout/hList1"/>
    <dgm:cxn modelId="{8128BE68-A637-4378-A3F1-BC90E687FED4}" type="presOf" srcId="{24EF546F-8FB1-4EBD-9ACA-8C372475C74D}" destId="{CEA06544-D230-429E-A53F-F54B69A6D654}" srcOrd="0" destOrd="2" presId="urn:microsoft.com/office/officeart/2005/8/layout/hList1"/>
    <dgm:cxn modelId="{AFFBC549-9A16-428C-A817-6B4B6EDC5E13}" type="presOf" srcId="{AFB3310B-1966-4013-939E-FBE8021B03D6}" destId="{B48E4E82-F6DB-42F3-880D-725B0C0567C5}" srcOrd="0" destOrd="2" presId="urn:microsoft.com/office/officeart/2005/8/layout/hList1"/>
    <dgm:cxn modelId="{CED79D6E-C764-43A8-B8DD-B0F4EECB32E7}" srcId="{D7E1AAA7-DEC6-42AA-927E-FD01F4CE8D48}" destId="{6D3BF83D-0CED-4A01-936F-08E5BC76CB9B}" srcOrd="1" destOrd="0" parTransId="{672F25B7-8E31-41E5-877E-C2B912CBDF54}" sibTransId="{11E7F77C-378C-45FF-9DDB-B2B299FD438C}"/>
    <dgm:cxn modelId="{3B7AF97F-8B63-48AE-A543-8F20C094DCFF}" srcId="{4DD33D94-B0D6-42C0-935F-FBABBBDAF4B8}" destId="{7C88D657-213E-4ED4-BBD8-E350B8656E09}" srcOrd="2" destOrd="0" parTransId="{6ADFD4F9-9540-4FB2-9635-4D33C99B07C6}" sibTransId="{32B15063-4B80-44A7-916C-9A3EEB8FA072}"/>
    <dgm:cxn modelId="{8F0B4885-515F-4A62-861C-92EC8C67DE8E}" srcId="{D7E1AAA7-DEC6-42AA-927E-FD01F4CE8D48}" destId="{34FCE60C-2CEE-4DD6-96BC-0058FA9D2A80}" srcOrd="4" destOrd="0" parTransId="{22BDA310-6E1E-4865-881C-F648DBBB6A99}" sibTransId="{77DE3475-65B6-48BB-803B-C6211CEFA1B3}"/>
    <dgm:cxn modelId="{4B55018A-1642-4ED3-BFA8-A8793C63FA81}" srcId="{914B8874-39F1-488F-AA6F-44E7C0C2943C}" destId="{AFB3310B-1966-4013-939E-FBE8021B03D6}" srcOrd="2" destOrd="0" parTransId="{CC6ECF08-9097-4F39-AAA4-C0B11C0A2A1A}" sibTransId="{758B4752-17F3-448E-9F31-889B0617A53B}"/>
    <dgm:cxn modelId="{6F36AE96-00DB-48B6-8A91-1A59E1FB3532}" srcId="{721C9BC8-5FC3-4507-AE56-EFDF94CCFA9C}" destId="{4DD33D94-B0D6-42C0-935F-FBABBBDAF4B8}" srcOrd="2" destOrd="0" parTransId="{03E58691-CAA6-4703-ABD0-0124D7C4AEC8}" sibTransId="{8A10AD8C-2ABC-4965-9875-313A3B77EED5}"/>
    <dgm:cxn modelId="{5E536A9A-864C-45BF-B1BF-390D0DD2217E}" srcId="{721C9BC8-5FC3-4507-AE56-EFDF94CCFA9C}" destId="{914B8874-39F1-488F-AA6F-44E7C0C2943C}" srcOrd="1" destOrd="0" parTransId="{379C2F4A-A11E-4EEB-83C8-BD9A1299B977}" sibTransId="{04CB64E6-1AD7-4949-AC5B-8739AE0F4228}"/>
    <dgm:cxn modelId="{8DB1DA9B-FD0B-4F24-B9E9-8B30037A89F6}" type="presOf" srcId="{64C0A549-298C-46D7-9CF7-F35019F90F8F}" destId="{B48E4E82-F6DB-42F3-880D-725B0C0567C5}" srcOrd="0" destOrd="1" presId="urn:microsoft.com/office/officeart/2005/8/layout/hList1"/>
    <dgm:cxn modelId="{7F64D79D-C29C-4078-ADA5-2E3B41449738}" srcId="{914B8874-39F1-488F-AA6F-44E7C0C2943C}" destId="{3AA5FE14-CBF4-4AC4-8C52-9E4911E4BCF9}" srcOrd="0" destOrd="0" parTransId="{4E633FD3-1924-479C-A655-08A1013548A5}" sibTransId="{A6D9E785-1790-4CC7-83BA-D7ACD57A989B}"/>
    <dgm:cxn modelId="{B4C4CD9E-A915-4EEB-9C1A-C8EF24AB9A78}" type="presOf" srcId="{914B8874-39F1-488F-AA6F-44E7C0C2943C}" destId="{BE855C27-8B17-4491-97E9-D0E19A899B76}" srcOrd="0" destOrd="0" presId="urn:microsoft.com/office/officeart/2005/8/layout/hList1"/>
    <dgm:cxn modelId="{1E1C98A1-30A9-4063-BBF1-FA1822C86F56}" srcId="{D7E1AAA7-DEC6-42AA-927E-FD01F4CE8D48}" destId="{95BB652A-6BD9-4CDE-A63B-81EDE73FDF63}" srcOrd="3" destOrd="0" parTransId="{C6C17859-2778-4255-8214-3298791690E3}" sibTransId="{C45201ED-B2CC-4A4C-9D68-F26ABCE532CB}"/>
    <dgm:cxn modelId="{B3C6B9A4-805A-422A-9CFE-CFD30EC4340E}" type="presOf" srcId="{4DD33D94-B0D6-42C0-935F-FBABBBDAF4B8}" destId="{2D202249-DC80-4EDC-9EB0-4691FAB3E305}" srcOrd="0" destOrd="0" presId="urn:microsoft.com/office/officeart/2005/8/layout/hList1"/>
    <dgm:cxn modelId="{6B7458AF-8661-4BE6-A72D-54F3FE3B504B}" type="presOf" srcId="{3AA5FE14-CBF4-4AC4-8C52-9E4911E4BCF9}" destId="{B48E4E82-F6DB-42F3-880D-725B0C0567C5}" srcOrd="0" destOrd="0" presId="urn:microsoft.com/office/officeart/2005/8/layout/hList1"/>
    <dgm:cxn modelId="{F744F0B6-C031-4B47-AC6E-692F427B7EB0}" type="presOf" srcId="{7C223F55-BE15-4AB3-AE06-F04C7B8A724F}" destId="{B48E4E82-F6DB-42F3-880D-725B0C0567C5}" srcOrd="0" destOrd="3" presId="urn:microsoft.com/office/officeart/2005/8/layout/hList1"/>
    <dgm:cxn modelId="{7A5169BB-CBFF-44F1-A05A-56976CC874CF}" srcId="{4DD33D94-B0D6-42C0-935F-FBABBBDAF4B8}" destId="{90EEDBAC-11B0-4144-8B62-B74737A0A66A}" srcOrd="0" destOrd="0" parTransId="{38662764-2F1E-4BB6-BBCA-7CC506D86A21}" sibTransId="{9EA1310E-4835-4DD0-9F08-272200D2DEBC}"/>
    <dgm:cxn modelId="{8989D0C9-D21F-473F-8026-46061475D7C1}" type="presOf" srcId="{6D3BF83D-0CED-4A01-936F-08E5BC76CB9B}" destId="{CEA06544-D230-429E-A53F-F54B69A6D654}" srcOrd="0" destOrd="1" presId="urn:microsoft.com/office/officeart/2005/8/layout/hList1"/>
    <dgm:cxn modelId="{B3137CCF-C988-49B0-B728-8DEF58B97A0B}" type="presOf" srcId="{6AF632DC-8D46-4717-9FFB-B3352368E5E5}" destId="{0B0BFA3F-95DD-4527-976A-06FCE7F805C8}" srcOrd="0" destOrd="1" presId="urn:microsoft.com/office/officeart/2005/8/layout/hList1"/>
    <dgm:cxn modelId="{BF7A7ED3-6F7F-4C50-B8D5-2A6EDA510501}" srcId="{D7E1AAA7-DEC6-42AA-927E-FD01F4CE8D48}" destId="{9231D2D9-2471-466B-86B5-3B35529B8AB8}" srcOrd="0" destOrd="0" parTransId="{B4CA92CA-2000-49E1-8E36-1C602DCCE5A0}" sibTransId="{24F67785-CC63-4FD4-9ED1-D56438F12BD5}"/>
    <dgm:cxn modelId="{0EA0BDD4-4347-4213-8237-0B5009192396}" type="presOf" srcId="{9231D2D9-2471-466B-86B5-3B35529B8AB8}" destId="{CEA06544-D230-429E-A53F-F54B69A6D654}" srcOrd="0" destOrd="0" presId="urn:microsoft.com/office/officeart/2005/8/layout/hList1"/>
    <dgm:cxn modelId="{001F8ED9-3A3E-4FC5-B3FA-D87A286F96DC}" srcId="{4DD33D94-B0D6-42C0-935F-FBABBBDAF4B8}" destId="{6AF632DC-8D46-4717-9FFB-B3352368E5E5}" srcOrd="1" destOrd="0" parTransId="{ADD59331-2EA1-44A8-8CD2-64FBE835CF37}" sibTransId="{13673A9E-85CB-4308-8EFC-1262260FA5A9}"/>
    <dgm:cxn modelId="{E670CDFC-8AA1-4675-805F-EBC3244EAE15}" srcId="{914B8874-39F1-488F-AA6F-44E7C0C2943C}" destId="{64C0A549-298C-46D7-9CF7-F35019F90F8F}" srcOrd="1" destOrd="0" parTransId="{08EF8F7F-ED8E-4143-AEDF-7A6B0643E000}" sibTransId="{CEABA703-CAF3-42DB-9125-B53ABD0603F3}"/>
    <dgm:cxn modelId="{8DC829A4-D122-406E-8C48-58C7EE2885BB}" type="presParOf" srcId="{CDE2B80B-E8ED-48B7-B5A2-712C7993B2C7}" destId="{55766E2C-F9B0-442D-A7BC-9FB26B6C8A55}" srcOrd="0" destOrd="0" presId="urn:microsoft.com/office/officeart/2005/8/layout/hList1"/>
    <dgm:cxn modelId="{B06DEE82-1B22-4BEC-8BE6-A3605EFFBA11}" type="presParOf" srcId="{55766E2C-F9B0-442D-A7BC-9FB26B6C8A55}" destId="{3252C610-88C1-4B82-A056-E4A02D8F4FB3}" srcOrd="0" destOrd="0" presId="urn:microsoft.com/office/officeart/2005/8/layout/hList1"/>
    <dgm:cxn modelId="{D238C935-7A4B-42B2-98DA-6D33E7AAFF53}" type="presParOf" srcId="{55766E2C-F9B0-442D-A7BC-9FB26B6C8A55}" destId="{CEA06544-D230-429E-A53F-F54B69A6D654}" srcOrd="1" destOrd="0" presId="urn:microsoft.com/office/officeart/2005/8/layout/hList1"/>
    <dgm:cxn modelId="{8FD76524-1D0F-4AD4-9F7F-2435000E412A}" type="presParOf" srcId="{CDE2B80B-E8ED-48B7-B5A2-712C7993B2C7}" destId="{F93C3AA8-1D6D-4E31-80ED-A7CF70BEF9B3}" srcOrd="1" destOrd="0" presId="urn:microsoft.com/office/officeart/2005/8/layout/hList1"/>
    <dgm:cxn modelId="{A0F5EDB0-DF26-4CAF-93D4-BB379651C74C}" type="presParOf" srcId="{CDE2B80B-E8ED-48B7-B5A2-712C7993B2C7}" destId="{A073BA71-2BEE-4122-A69E-3E1B807CBA4A}" srcOrd="2" destOrd="0" presId="urn:microsoft.com/office/officeart/2005/8/layout/hList1"/>
    <dgm:cxn modelId="{2DD19E9E-5664-4740-AF52-1063FC74DE14}" type="presParOf" srcId="{A073BA71-2BEE-4122-A69E-3E1B807CBA4A}" destId="{BE855C27-8B17-4491-97E9-D0E19A899B76}" srcOrd="0" destOrd="0" presId="urn:microsoft.com/office/officeart/2005/8/layout/hList1"/>
    <dgm:cxn modelId="{1FE1ED9E-5141-435E-B0F2-7A82A133579A}" type="presParOf" srcId="{A073BA71-2BEE-4122-A69E-3E1B807CBA4A}" destId="{B48E4E82-F6DB-42F3-880D-725B0C0567C5}" srcOrd="1" destOrd="0" presId="urn:microsoft.com/office/officeart/2005/8/layout/hList1"/>
    <dgm:cxn modelId="{41D84AC6-7D63-4136-994E-0061157270D9}" type="presParOf" srcId="{CDE2B80B-E8ED-48B7-B5A2-712C7993B2C7}" destId="{38F361FB-3BF0-4EC7-8DE1-01237766FDDC}" srcOrd="3" destOrd="0" presId="urn:microsoft.com/office/officeart/2005/8/layout/hList1"/>
    <dgm:cxn modelId="{D64481B2-0EE0-4026-B7B1-98031268676E}" type="presParOf" srcId="{CDE2B80B-E8ED-48B7-B5A2-712C7993B2C7}" destId="{06DBA175-F737-4604-8197-EBEC108BFD0A}" srcOrd="4" destOrd="0" presId="urn:microsoft.com/office/officeart/2005/8/layout/hList1"/>
    <dgm:cxn modelId="{D2724318-086E-4D8F-B963-4E2BB3CFE2BD}" type="presParOf" srcId="{06DBA175-F737-4604-8197-EBEC108BFD0A}" destId="{2D202249-DC80-4EDC-9EB0-4691FAB3E305}" srcOrd="0" destOrd="0" presId="urn:microsoft.com/office/officeart/2005/8/layout/hList1"/>
    <dgm:cxn modelId="{E1C6CF46-E0B0-48A0-9A19-F49D966F59E7}" type="presParOf" srcId="{06DBA175-F737-4604-8197-EBEC108BFD0A}" destId="{0B0BFA3F-95DD-4527-976A-06FCE7F805C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029A0-9ED7-43C0-A602-690737D490BD}">
      <dsp:nvSpPr>
        <dsp:cNvPr id="0" name=""/>
        <dsp:cNvSpPr/>
      </dsp:nvSpPr>
      <dsp:spPr>
        <a:xfrm>
          <a:off x="0" y="326294"/>
          <a:ext cx="6269038" cy="779625"/>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noProof="0" dirty="0">
              <a:solidFill>
                <a:srgbClr val="1A1A1A">
                  <a:hueOff val="0"/>
                  <a:satOff val="0"/>
                  <a:lumOff val="0"/>
                  <a:alphaOff val="0"/>
                </a:srgbClr>
              </a:solidFill>
              <a:latin typeface="Segoe UI"/>
              <a:ea typeface="+mn-ea"/>
              <a:cs typeface="+mn-cs"/>
            </a:rPr>
            <a:t>Enable OS, Apps &amp; IT to update independently</a:t>
          </a:r>
          <a:endParaRPr lang="en-US" sz="1800" kern="1200" dirty="0">
            <a:solidFill>
              <a:srgbClr val="1A1A1A">
                <a:hueOff val="0"/>
                <a:satOff val="0"/>
                <a:lumOff val="0"/>
                <a:alphaOff val="0"/>
              </a:srgbClr>
            </a:solidFill>
            <a:latin typeface="Segoe UI"/>
            <a:ea typeface="+mn-ea"/>
            <a:cs typeface="+mn-cs"/>
          </a:endParaRPr>
        </a:p>
      </dsp:txBody>
      <dsp:txXfrm>
        <a:off x="0" y="326294"/>
        <a:ext cx="6269038" cy="779625"/>
      </dsp:txXfrm>
    </dsp:sp>
    <dsp:sp modelId="{C4BBF9DF-0001-489A-8FB6-DF7DA6E5F904}">
      <dsp:nvSpPr>
        <dsp:cNvPr id="0" name=""/>
        <dsp:cNvSpPr/>
      </dsp:nvSpPr>
      <dsp:spPr>
        <a:xfrm>
          <a:off x="313451" y="60614"/>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Modern IT Virtuous Cycle</a:t>
          </a:r>
        </a:p>
      </dsp:txBody>
      <dsp:txXfrm>
        <a:off x="339390" y="86553"/>
        <a:ext cx="4336448" cy="479482"/>
      </dsp:txXfrm>
    </dsp:sp>
    <dsp:sp modelId="{BA5F4568-1DEC-4E00-91D2-903168624FEF}">
      <dsp:nvSpPr>
        <dsp:cNvPr id="0" name=""/>
        <dsp:cNvSpPr/>
      </dsp:nvSpPr>
      <dsp:spPr>
        <a:xfrm>
          <a:off x="0" y="1468799"/>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Predictable, safe, and reliable deployment</a:t>
          </a:r>
        </a:p>
        <a:p>
          <a:pPr marL="171450" lvl="1" indent="-171450" algn="l" defTabSz="800100">
            <a:lnSpc>
              <a:spcPct val="90000"/>
            </a:lnSpc>
            <a:spcBef>
              <a:spcPct val="0"/>
            </a:spcBef>
            <a:spcAft>
              <a:spcPct val="15000"/>
            </a:spcAft>
            <a:buChar char="•"/>
          </a:pPr>
          <a:r>
            <a:rPr lang="en-US" sz="1800" kern="1200" dirty="0"/>
            <a:t>Trusted, clean install &amp; uninstall – no Win ROT</a:t>
          </a:r>
        </a:p>
      </dsp:txBody>
      <dsp:txXfrm>
        <a:off x="0" y="1468799"/>
        <a:ext cx="6269038" cy="1105650"/>
      </dsp:txXfrm>
    </dsp:sp>
    <dsp:sp modelId="{C3A000BC-67A6-4BFA-8734-70C2F9CE8641}">
      <dsp:nvSpPr>
        <dsp:cNvPr id="0" name=""/>
        <dsp:cNvSpPr/>
      </dsp:nvSpPr>
      <dsp:spPr>
        <a:xfrm>
          <a:off x="313451" y="1203119"/>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Never Regret Installing an app</a:t>
          </a:r>
        </a:p>
      </dsp:txBody>
      <dsp:txXfrm>
        <a:off x="339390" y="1229058"/>
        <a:ext cx="4336448" cy="479482"/>
      </dsp:txXfrm>
    </dsp:sp>
    <dsp:sp modelId="{2A79C219-BE42-4CF6-97D7-3D2B3CD10B49}">
      <dsp:nvSpPr>
        <dsp:cNvPr id="0" name=""/>
        <dsp:cNvSpPr/>
      </dsp:nvSpPr>
      <dsp:spPr>
        <a:xfrm>
          <a:off x="0" y="2937330"/>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Declarative install via Manifest file</a:t>
          </a:r>
        </a:p>
        <a:p>
          <a:pPr marL="171450" lvl="1" indent="-171450" algn="l" defTabSz="800100">
            <a:lnSpc>
              <a:spcPct val="90000"/>
            </a:lnSpc>
            <a:spcBef>
              <a:spcPct val="0"/>
            </a:spcBef>
            <a:spcAft>
              <a:spcPct val="15000"/>
            </a:spcAft>
            <a:buChar char="•"/>
          </a:pPr>
          <a:r>
            <a:rPr lang="en-US" sz="1800" kern="1200" dirty="0"/>
            <a:t>Identity, formal versioning and device targeting</a:t>
          </a:r>
        </a:p>
      </dsp:txBody>
      <dsp:txXfrm>
        <a:off x="0" y="2937330"/>
        <a:ext cx="6269038" cy="1105650"/>
      </dsp:txXfrm>
    </dsp:sp>
    <dsp:sp modelId="{80650483-1D23-42EA-B754-7F8AD014B2CE}">
      <dsp:nvSpPr>
        <dsp:cNvPr id="0" name=""/>
        <dsp:cNvSpPr/>
      </dsp:nvSpPr>
      <dsp:spPr>
        <a:xfrm>
          <a:off x="313451" y="2671649"/>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Simpler packaging and deployment</a:t>
          </a:r>
        </a:p>
      </dsp:txBody>
      <dsp:txXfrm>
        <a:off x="339390" y="2697588"/>
        <a:ext cx="4336448" cy="479482"/>
      </dsp:txXfrm>
    </dsp:sp>
    <dsp:sp modelId="{CC0D4753-F0A1-44DC-8874-73679928B092}">
      <dsp:nvSpPr>
        <dsp:cNvPr id="0" name=""/>
        <dsp:cNvSpPr/>
      </dsp:nvSpPr>
      <dsp:spPr>
        <a:xfrm>
          <a:off x="0" y="4405860"/>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Disk space </a:t>
          </a:r>
        </a:p>
        <a:p>
          <a:pPr marL="171450" lvl="1" indent="-171450" algn="l" defTabSz="800100">
            <a:lnSpc>
              <a:spcPct val="90000"/>
            </a:lnSpc>
            <a:spcBef>
              <a:spcPct val="0"/>
            </a:spcBef>
            <a:spcAft>
              <a:spcPct val="15000"/>
            </a:spcAft>
            <a:buChar char="•"/>
          </a:pPr>
          <a:r>
            <a:rPr lang="en-US" sz="1800" kern="1200" dirty="0"/>
            <a:t>Network optimization using differential updates</a:t>
          </a:r>
        </a:p>
      </dsp:txBody>
      <dsp:txXfrm>
        <a:off x="0" y="4405860"/>
        <a:ext cx="6269038" cy="1105650"/>
      </dsp:txXfrm>
    </dsp:sp>
    <dsp:sp modelId="{209172A7-089A-4FD7-96B6-79EF7A840EB3}">
      <dsp:nvSpPr>
        <dsp:cNvPr id="0" name=""/>
        <dsp:cNvSpPr/>
      </dsp:nvSpPr>
      <dsp:spPr>
        <a:xfrm>
          <a:off x="313451" y="4140180"/>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Optimized</a:t>
          </a:r>
        </a:p>
      </dsp:txBody>
      <dsp:txXfrm>
        <a:off x="339390" y="4166119"/>
        <a:ext cx="4336448"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2C610-88C1-4B82-A056-E4A02D8F4FB3}">
      <dsp:nvSpPr>
        <dsp:cNvPr id="0" name=""/>
        <dsp:cNvSpPr/>
      </dsp:nvSpPr>
      <dsp:spPr>
        <a:xfrm>
          <a:off x="12799" y="144784"/>
          <a:ext cx="3497403" cy="108416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Store</a:t>
          </a:r>
          <a:endParaRPr lang="it-IT" sz="2700" kern="1200" dirty="0"/>
        </a:p>
      </dsp:txBody>
      <dsp:txXfrm>
        <a:off x="12799" y="144784"/>
        <a:ext cx="3497403" cy="1084163"/>
      </dsp:txXfrm>
    </dsp:sp>
    <dsp:sp modelId="{CEA06544-D230-429E-A53F-F54B69A6D654}">
      <dsp:nvSpPr>
        <dsp:cNvPr id="0" name=""/>
        <dsp:cNvSpPr/>
      </dsp:nvSpPr>
      <dsp:spPr>
        <a:xfrm>
          <a:off x="4213" y="1223817"/>
          <a:ext cx="3507370" cy="398537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Great for consumer apps</a:t>
          </a:r>
          <a:endParaRPr lang="it-IT" sz="2700" kern="1200" dirty="0"/>
        </a:p>
        <a:p>
          <a:pPr marL="228600" lvl="1" indent="-228600" algn="l" defTabSz="1200150">
            <a:lnSpc>
              <a:spcPct val="90000"/>
            </a:lnSpc>
            <a:spcBef>
              <a:spcPct val="0"/>
            </a:spcBef>
            <a:spcAft>
              <a:spcPct val="15000"/>
            </a:spcAft>
            <a:buChar char="•"/>
          </a:pPr>
          <a:r>
            <a:rPr lang="en-US" sz="2700" kern="1200"/>
            <a:t>Signed with MS Cert</a:t>
          </a:r>
          <a:endParaRPr lang="en-US" sz="2700" kern="1200" dirty="0"/>
        </a:p>
        <a:p>
          <a:pPr marL="228600" lvl="1" indent="-228600" algn="l" defTabSz="1200150">
            <a:lnSpc>
              <a:spcPct val="90000"/>
            </a:lnSpc>
            <a:spcBef>
              <a:spcPct val="0"/>
            </a:spcBef>
            <a:spcAft>
              <a:spcPct val="15000"/>
            </a:spcAft>
            <a:buChar char="•"/>
          </a:pPr>
          <a:r>
            <a:rPr lang="en-US" sz="2700" kern="1200"/>
            <a:t>Multi-Device support</a:t>
          </a:r>
          <a:endParaRPr lang="en-US" sz="2700" kern="1200" dirty="0"/>
        </a:p>
        <a:p>
          <a:pPr marL="228600" lvl="1" indent="-228600" algn="l" defTabSz="1200150">
            <a:lnSpc>
              <a:spcPct val="90000"/>
            </a:lnSpc>
            <a:spcBef>
              <a:spcPct val="0"/>
            </a:spcBef>
            <a:spcAft>
              <a:spcPct val="15000"/>
            </a:spcAft>
            <a:buChar char="•"/>
          </a:pPr>
          <a:r>
            <a:rPr lang="en-US" sz="2700" kern="1200"/>
            <a:t>Flights</a:t>
          </a:r>
          <a:endParaRPr lang="en-US" sz="2700" kern="1200" dirty="0"/>
        </a:p>
        <a:p>
          <a:pPr marL="228600" lvl="1" indent="-228600" algn="l" defTabSz="1200150">
            <a:lnSpc>
              <a:spcPct val="90000"/>
            </a:lnSpc>
            <a:spcBef>
              <a:spcPct val="0"/>
            </a:spcBef>
            <a:spcAft>
              <a:spcPct val="15000"/>
            </a:spcAft>
            <a:buChar char="•"/>
          </a:pPr>
          <a:r>
            <a:rPr lang="en-US" sz="2700" kern="1200" dirty="0"/>
            <a:t>Auto Updates</a:t>
          </a:r>
        </a:p>
      </dsp:txBody>
      <dsp:txXfrm>
        <a:off x="4213" y="1223817"/>
        <a:ext cx="3507370" cy="3985378"/>
      </dsp:txXfrm>
    </dsp:sp>
    <dsp:sp modelId="{BE855C27-8B17-4491-97E9-D0E19A899B76}">
      <dsp:nvSpPr>
        <dsp:cNvPr id="0" name=""/>
        <dsp:cNvSpPr/>
      </dsp:nvSpPr>
      <dsp:spPr>
        <a:xfrm>
          <a:off x="4004822" y="115006"/>
          <a:ext cx="3497403" cy="108416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Sideload</a:t>
          </a:r>
          <a:endParaRPr lang="it-IT" sz="2700" kern="1200" dirty="0"/>
        </a:p>
      </dsp:txBody>
      <dsp:txXfrm>
        <a:off x="4004822" y="115006"/>
        <a:ext cx="3497403" cy="1084163"/>
      </dsp:txXfrm>
    </dsp:sp>
    <dsp:sp modelId="{B48E4E82-F6DB-42F3-880D-725B0C0567C5}">
      <dsp:nvSpPr>
        <dsp:cNvPr id="0" name=""/>
        <dsp:cNvSpPr/>
      </dsp:nvSpPr>
      <dsp:spPr>
        <a:xfrm>
          <a:off x="4004822" y="1199169"/>
          <a:ext cx="3497403" cy="410449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Great for reduced distribution</a:t>
          </a:r>
          <a:endParaRPr lang="it-IT" sz="2700" kern="1200" dirty="0"/>
        </a:p>
        <a:p>
          <a:pPr marL="228600" lvl="1" indent="-228600" algn="l" defTabSz="1200150">
            <a:lnSpc>
              <a:spcPct val="90000"/>
            </a:lnSpc>
            <a:spcBef>
              <a:spcPct val="0"/>
            </a:spcBef>
            <a:spcAft>
              <a:spcPct val="15000"/>
            </a:spcAft>
            <a:buChar char="•"/>
          </a:pPr>
          <a:r>
            <a:rPr lang="en-US" sz="2700" kern="1200"/>
            <a:t>Custom signing</a:t>
          </a:r>
          <a:endParaRPr lang="en-US" sz="2700" kern="1200" dirty="0"/>
        </a:p>
        <a:p>
          <a:pPr marL="228600" lvl="1" indent="-228600" algn="l" defTabSz="1200150">
            <a:lnSpc>
              <a:spcPct val="90000"/>
            </a:lnSpc>
            <a:spcBef>
              <a:spcPct val="0"/>
            </a:spcBef>
            <a:spcAft>
              <a:spcPct val="15000"/>
            </a:spcAft>
            <a:buChar char="•"/>
          </a:pPr>
          <a:r>
            <a:rPr lang="en-US" sz="2700" kern="1200"/>
            <a:t>Custom auto-updates</a:t>
          </a:r>
          <a:endParaRPr lang="en-US" sz="2700" kern="1200" dirty="0"/>
        </a:p>
        <a:p>
          <a:pPr marL="228600" lvl="1" indent="-228600" algn="l" defTabSz="1200150">
            <a:lnSpc>
              <a:spcPct val="90000"/>
            </a:lnSpc>
            <a:spcBef>
              <a:spcPct val="0"/>
            </a:spcBef>
            <a:spcAft>
              <a:spcPct val="15000"/>
            </a:spcAft>
            <a:buChar char="•"/>
          </a:pPr>
          <a:r>
            <a:rPr lang="en-US" sz="2700" kern="1200" dirty="0"/>
            <a:t>Great for enterprises (ala </a:t>
          </a:r>
          <a:r>
            <a:rPr lang="en-US" sz="2700" kern="1200" dirty="0" err="1"/>
            <a:t>ClickOnce</a:t>
          </a:r>
          <a:r>
            <a:rPr lang="en-US" sz="2700" kern="1200" dirty="0"/>
            <a:t>)</a:t>
          </a:r>
        </a:p>
      </dsp:txBody>
      <dsp:txXfrm>
        <a:off x="4004822" y="1199169"/>
        <a:ext cx="3497403" cy="4104490"/>
      </dsp:txXfrm>
    </dsp:sp>
    <dsp:sp modelId="{2D202249-DC80-4EDC-9EB0-4691FAB3E305}">
      <dsp:nvSpPr>
        <dsp:cNvPr id="0" name=""/>
        <dsp:cNvSpPr/>
      </dsp:nvSpPr>
      <dsp:spPr>
        <a:xfrm>
          <a:off x="7991862" y="115006"/>
          <a:ext cx="3497403" cy="108416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Visual Studio App Center</a:t>
          </a:r>
          <a:endParaRPr lang="it-IT" sz="2700" kern="1200" dirty="0"/>
        </a:p>
      </dsp:txBody>
      <dsp:txXfrm>
        <a:off x="7991862" y="115006"/>
        <a:ext cx="3497403" cy="1084163"/>
      </dsp:txXfrm>
    </dsp:sp>
    <dsp:sp modelId="{0B0BFA3F-95DD-4527-976A-06FCE7F805C8}">
      <dsp:nvSpPr>
        <dsp:cNvPr id="0" name=""/>
        <dsp:cNvSpPr/>
      </dsp:nvSpPr>
      <dsp:spPr>
        <a:xfrm>
          <a:off x="7991862" y="1199169"/>
          <a:ext cx="3497403" cy="410449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Great for testing</a:t>
          </a:r>
          <a:endParaRPr lang="it-IT" sz="2700" kern="1200" dirty="0"/>
        </a:p>
        <a:p>
          <a:pPr marL="228600" lvl="1" indent="-228600" algn="l" defTabSz="1200150">
            <a:lnSpc>
              <a:spcPct val="90000"/>
            </a:lnSpc>
            <a:spcBef>
              <a:spcPct val="0"/>
            </a:spcBef>
            <a:spcAft>
              <a:spcPct val="15000"/>
            </a:spcAft>
            <a:buChar char="•"/>
          </a:pPr>
          <a:r>
            <a:rPr lang="en-US" sz="2700" kern="1200" dirty="0"/>
            <a:t>Custom signing</a:t>
          </a:r>
          <a:endParaRPr lang="it-IT" sz="2700" kern="1200" dirty="0"/>
        </a:p>
        <a:p>
          <a:pPr marL="228600" lvl="1" indent="-228600" algn="l" defTabSz="1200150">
            <a:lnSpc>
              <a:spcPct val="90000"/>
            </a:lnSpc>
            <a:spcBef>
              <a:spcPct val="0"/>
            </a:spcBef>
            <a:spcAft>
              <a:spcPct val="15000"/>
            </a:spcAft>
            <a:buChar char="•"/>
          </a:pPr>
          <a:r>
            <a:rPr lang="en-US" sz="2700" kern="1200" dirty="0"/>
            <a:t>Manual updates</a:t>
          </a:r>
          <a:endParaRPr lang="it-IT" sz="2700" kern="1200" dirty="0"/>
        </a:p>
      </dsp:txBody>
      <dsp:txXfrm>
        <a:off x="7991862" y="1199169"/>
        <a:ext cx="3497403" cy="410449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5/9/2019 12:21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5/9/2019 12:21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egoe UI Light" pitchFamily="34" charset="0"/>
                <a:ea typeface="Calibri" panose="020F0502020204030204" pitchFamily="34" charset="0"/>
                <a:cs typeface="Times New Roman" panose="02020603050405020304" pitchFamily="18" charset="0"/>
              </a:rPr>
              <a:t>In this year’s Build conference held </a:t>
            </a:r>
            <a:r>
              <a:rPr lang="en-US" sz="1100" dirty="0">
                <a:ea typeface="Calibri" panose="020F0502020204030204" pitchFamily="34" charset="0"/>
                <a:cs typeface="Times New Roman" panose="02020603050405020304" pitchFamily="18" charset="0"/>
              </a:rPr>
              <a:t>in Seattle, we declared that Windows 10 in “now the most used version of Windows in the planet”.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Calibri" panose="020F0502020204030204" pitchFamily="34" charset="0"/>
                <a:cs typeface="Times New Roman" panose="02020603050405020304" pitchFamily="18" charset="0"/>
              </a:rPr>
              <a:t>More than 700 million devices around the world are now running Windows 10 and business customers continue to demand more compatible, more innovative, and more productive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Calibri" panose="020F0502020204030204" pitchFamily="34" charset="0"/>
              <a:cs typeface="Times New Roman" panose="02020603050405020304" pitchFamily="18" charset="0"/>
            </a:endParaRPr>
          </a:p>
          <a:p>
            <a:pPr>
              <a:defRPr/>
            </a:pPr>
            <a:r>
              <a:rPr lang="en-US" sz="1100" dirty="0"/>
              <a:t>Whether it’s the improvements around security and identity, the better browsing and cross-platform integration, or the modern Windows devices that allow you to do more things, faster—Windows 10 enables you to provide better solutions for your organization and for your customers than ever before. </a:t>
            </a:r>
          </a:p>
          <a:p>
            <a:pPr>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egoe UI Light" pitchFamily="34" charset="0"/>
              <a:ea typeface="Calibri" panose="020F0502020204030204" pitchFamily="34" charset="0"/>
              <a:cs typeface="Times New Roman" panose="02020603050405020304" pitchFamily="18" charset="0"/>
            </a:endParaRPr>
          </a:p>
          <a:p>
            <a:endParaRPr lang="en-US" sz="1100" dirty="0"/>
          </a:p>
          <a:p>
            <a:endParaRPr lang="en-US" sz="11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D111346-20F8-48C0-935D-0A29CA99947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10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12:21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138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450989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dirty="0"/>
          </a:p>
          <a:p>
            <a:r>
              <a:rPr lang="en-US" dirty="0"/>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.NET Core 3 supports WinForms and WPF frameworks​:  </a:t>
            </a:r>
          </a:p>
          <a:p>
            <a:pPr rtl="0" fontAlgn="base"/>
            <a:r>
              <a:rPr lang="en-US" sz="882" b="0" i="0" u="none" strike="noStrike" kern="1200" dirty="0">
                <a:solidFill>
                  <a:schemeClr val="tx1"/>
                </a:solidFill>
                <a:effectLst/>
                <a:latin typeface="Segoe UI Light" pitchFamily="34" charset="0"/>
                <a:ea typeface="+mn-ea"/>
                <a:cs typeface="+mn-cs"/>
              </a:rPr>
              <a:t>- XAML Islands - WinForms &amp; WPF can host UWP​</a:t>
            </a:r>
          </a:p>
          <a:p>
            <a:pPr rtl="0" fontAlgn="base"/>
            <a:r>
              <a:rPr lang="en-US" sz="882" b="0" i="0" u="none" strike="noStrike" kern="1200" dirty="0">
                <a:solidFill>
                  <a:schemeClr val="tx1"/>
                </a:solidFill>
                <a:effectLst/>
                <a:latin typeface="Segoe UI Light" pitchFamily="34" charset="0"/>
                <a:ea typeface="+mn-ea"/>
                <a:cs typeface="+mn-cs"/>
              </a:rPr>
              <a:t>- XAML Controls – WinForms &amp; WPF browser and media UWP controls​</a:t>
            </a:r>
          </a:p>
          <a:p>
            <a:pPr rtl="0" fontAlgn="base"/>
            <a:r>
              <a:rPr lang="en-US" sz="882" b="0" i="0" u="none" strike="noStrike" kern="1200" dirty="0">
                <a:solidFill>
                  <a:schemeClr val="tx1"/>
                </a:solidFill>
                <a:effectLst/>
                <a:latin typeface="Segoe UI Light" pitchFamily="34" charset="0"/>
                <a:ea typeface="+mn-ea"/>
                <a:cs typeface="+mn-cs"/>
              </a:rPr>
              <a:t>- High DPI fixes for WinForms​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20619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525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5973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Light" pitchFamily="34" charset="0"/>
                <a:ea typeface="+mn-ea"/>
                <a:cs typeface="+mn-cs"/>
              </a:rPr>
              <a:t>Moving forward we want to break the boundary between Win32 and UWP.  We want to make the Modern platform just another set of capabilities you can access from any of your apps.  Additionally we want to make it easier for Modern Apps to have powerful desktop capabilities. This allows us to move to a model where there is just one app platform.​</a:t>
            </a:r>
          </a:p>
          <a:p>
            <a:pPr rtl="0" fontAlgn="base"/>
            <a:r>
              <a:rPr lang="en-US" sz="882" b="0" i="0" u="none" strike="noStrike"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This means that you can start with a win32 App, and then start calling UWP APIS, from it straight forward.</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You can also start adding modern UI components using Fluent design system on your win32 app</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You can also start adding Windows ML easily with the win32 or UWP APIs, or Ink functionality.</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Or can start compiling with .NET Core 3</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Or packaging your Apps as MSIX to take advantage of Isolation, Clean install/uninstall or incremental updates.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204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more modern features can be added easily to your desktop App, without having to fully rewrite 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Some Enterprises already interested on being early adopters such as…. [to be confirmed  customer names adopting .NET Core, XAML Islands and Ink]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744154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21137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The </a:t>
            </a:r>
            <a:r>
              <a:rPr lang="en-US" sz="882" b="1" i="0" kern="1200" err="1">
                <a:solidFill>
                  <a:schemeClr val="tx1"/>
                </a:solidFill>
                <a:effectLst/>
                <a:latin typeface="Segoe UI Light" pitchFamily="34" charset="0"/>
                <a:ea typeface="+mn-ea"/>
                <a:cs typeface="+mn-cs"/>
              </a:rPr>
              <a:t>DesktopWindowXamlSource</a:t>
            </a:r>
            <a:r>
              <a:rPr lang="en-US" sz="882" b="0" i="0" kern="1200">
                <a:solidFill>
                  <a:schemeClr val="tx1"/>
                </a:solidFill>
                <a:effectLst/>
                <a:latin typeface="Segoe UI Light" pitchFamily="34" charset="0"/>
                <a:ea typeface="+mn-ea"/>
                <a:cs typeface="+mn-cs"/>
              </a:rPr>
              <a:t> is the actual instance of your Islands content. It has a </a:t>
            </a:r>
            <a:r>
              <a:rPr lang="en-US" sz="882" b="1" i="0" kern="1200">
                <a:solidFill>
                  <a:schemeClr val="tx1"/>
                </a:solidFill>
                <a:effectLst/>
                <a:latin typeface="Segoe UI Light" pitchFamily="34" charset="0"/>
                <a:ea typeface="+mn-ea"/>
                <a:cs typeface="+mn-cs"/>
              </a:rPr>
              <a:t>Content</a:t>
            </a:r>
            <a:r>
              <a:rPr lang="en-US" sz="882" b="0" i="0" kern="1200">
                <a:solidFill>
                  <a:schemeClr val="tx1"/>
                </a:solidFill>
                <a:effectLst/>
                <a:latin typeface="Segoe UI Light" pitchFamily="34" charset="0"/>
                <a:ea typeface="+mn-ea"/>
                <a:cs typeface="+mn-cs"/>
              </a:rPr>
              <a:t> property which you can instantiate and set with the control you want to render.</a:t>
            </a:r>
          </a:p>
          <a:p>
            <a:endParaRPr lang="en-US"/>
          </a:p>
          <a:p>
            <a:r>
              <a:rPr lang="en-US" sz="882" b="0" i="0" kern="1200">
                <a:solidFill>
                  <a:schemeClr val="tx1"/>
                </a:solidFill>
                <a:effectLst/>
                <a:latin typeface="Segoe UI Light" pitchFamily="34" charset="0"/>
                <a:ea typeface="+mn-ea"/>
                <a:cs typeface="+mn-cs"/>
              </a:rPr>
              <a:t>With an instance of the </a:t>
            </a:r>
            <a:r>
              <a:rPr lang="en-US" sz="882" b="1" i="0" kern="1200" err="1">
                <a:solidFill>
                  <a:schemeClr val="tx1"/>
                </a:solidFill>
                <a:effectLst/>
                <a:latin typeface="Segoe UI Light" pitchFamily="34" charset="0"/>
                <a:ea typeface="+mn-ea"/>
                <a:cs typeface="+mn-cs"/>
              </a:rPr>
              <a:t>DesktopWindowXamlSource</a:t>
            </a:r>
            <a:r>
              <a:rPr lang="en-US" sz="882" b="0" i="0" kern="1200">
                <a:solidFill>
                  <a:schemeClr val="tx1"/>
                </a:solidFill>
                <a:effectLst/>
                <a:latin typeface="Segoe UI Light" pitchFamily="34" charset="0"/>
                <a:ea typeface="+mn-ea"/>
                <a:cs typeface="+mn-cs"/>
              </a:rPr>
              <a:t> class you can attach its HWND to any parent HWND you want from your native Win32 App. This enables any framework that exposes HWND to host a XAML Island, including 3rd party technologies like Java or Delphi. However, when it comes to WPF and Windows Forms applications, you don’t have to manually do that thanks to the Windows Community Toolkit, since it already wraps these classes into ready-to-be-used controls.</a:t>
            </a:r>
          </a:p>
          <a:p>
            <a:endParaRPr lang="en-US" sz="882" b="0" i="0" kern="1200">
              <a:solidFill>
                <a:schemeClr val="tx1"/>
              </a:solidFill>
              <a:effectLst/>
              <a:latin typeface="Segoe UI Light" pitchFamily="34" charset="0"/>
              <a:ea typeface="+mn-ea"/>
              <a:cs typeface="+mn-cs"/>
            </a:endParaRPr>
          </a:p>
          <a:p>
            <a:r>
              <a:rPr lang="en-US" sz="882" b="1" i="0" kern="1200" err="1">
                <a:solidFill>
                  <a:schemeClr val="tx1"/>
                </a:solidFill>
                <a:effectLst/>
                <a:latin typeface="Segoe UI Light" pitchFamily="34" charset="0"/>
                <a:ea typeface="+mn-ea"/>
                <a:cs typeface="+mn-cs"/>
              </a:rPr>
              <a:t>XamlHost</a:t>
            </a:r>
            <a:r>
              <a:rPr lang="en-US" sz="882" b="0" i="0" kern="1200">
                <a:solidFill>
                  <a:schemeClr val="tx1"/>
                </a:solidFill>
                <a:effectLst/>
                <a:latin typeface="Segoe UI Light" pitchFamily="34" charset="0"/>
                <a:ea typeface="+mn-ea"/>
                <a:cs typeface="+mn-cs"/>
              </a:rPr>
              <a:t>. It's a generic control that can host any UWP control</a:t>
            </a:r>
          </a:p>
          <a:p>
            <a:r>
              <a:rPr lang="en-US" sz="882" b="1" i="0" kern="1200">
                <a:solidFill>
                  <a:schemeClr val="tx1"/>
                </a:solidFill>
                <a:effectLst/>
                <a:latin typeface="Segoe UI Light" pitchFamily="34" charset="0"/>
                <a:ea typeface="+mn-ea"/>
                <a:cs typeface="+mn-cs"/>
              </a:rPr>
              <a:t>Controls</a:t>
            </a:r>
            <a:r>
              <a:rPr lang="en-US" sz="882" b="0" i="0" kern="1200">
                <a:solidFill>
                  <a:schemeClr val="tx1"/>
                </a:solidFill>
                <a:effectLst/>
                <a:latin typeface="Segoe UI Light" pitchFamily="34" charset="0"/>
                <a:ea typeface="+mn-ea"/>
                <a:cs typeface="+mn-cs"/>
              </a:rPr>
              <a:t>, which includes wrappers for 1st party controls like Map or </a:t>
            </a:r>
            <a:r>
              <a:rPr lang="en-US" sz="882" b="0" i="0" kern="1200" err="1">
                <a:solidFill>
                  <a:schemeClr val="tx1"/>
                </a:solidFill>
                <a:effectLst/>
                <a:latin typeface="Segoe UI Light" pitchFamily="34" charset="0"/>
                <a:ea typeface="+mn-ea"/>
                <a:cs typeface="+mn-cs"/>
              </a:rPr>
              <a:t>InkCanvas</a:t>
            </a:r>
            <a:r>
              <a:rPr lang="en-US" sz="882" b="0" i="0" kern="1200">
                <a:solidFill>
                  <a:schemeClr val="tx1"/>
                </a:solidFill>
                <a:effectLst/>
                <a:latin typeface="Segoe UI Light" pitchFamily="34" charset="0"/>
                <a:ea typeface="+mn-ea"/>
                <a:cs typeface="+mn-cs"/>
              </a:rPr>
              <a:t>. Thanks to these controls, you'll be able to leverage them like if they're native WPF or Windows Forms control, including direct access to the exposed properties and binding support.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5/9/2019 12:21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40253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understand that companies and developers have invested a lot for many years to build their existing assets,  and today, they have a wide variety of Apps on </a:t>
            </a:r>
            <a:r>
              <a:rPr lang="en-US" b="1"/>
              <a:t>different languages, architectures and targeting different platforms….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5/9/2019 12:21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7426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754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7239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3573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480060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57490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4664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84106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410437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59678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a:solidFill>
                  <a:schemeClr val="tx1"/>
                </a:solidFill>
                <a:effectLst/>
                <a:latin typeface="Segoe UI Light" pitchFamily="34" charset="0"/>
                <a:ea typeface="+mn-ea"/>
                <a:cs typeface="+mn-cs"/>
              </a:rPr>
              <a:t>​</a:t>
            </a:r>
            <a:r>
              <a:rPr lang="en-US"/>
              <a:t>As an existing Desktop Developer you can take advantage of UWP APIs and new UWP capabilities from your current desktop Apps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From a Win32 you can start calling UWP Apps, by using the desktop bridge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With windows Grouping APIs YOU own the customer experience in your apps by overriding the global preference for Windows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Your apps can participate in Windows timeline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You can also control the visual of your apps and the tab visual.</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5/9/2019 12:21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20979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animation -  the presentation will automatically go to next slide after the animation ends]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5/9/2019 12:21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357914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773789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5975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04038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2F61B8-394B-4B1B-B6B2-900DD8EFE1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652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MSIX is the evolution of MSI and designed to be a superset of the many packaging and deployment scenarios desktop applications require. </a:t>
            </a:r>
          </a:p>
          <a:p>
            <a:r>
              <a:rPr lang="en-US" dirty="0"/>
              <a:t>MSIX is designed to work for every app in large app catalogs and on every PC in an organization.  </a:t>
            </a:r>
          </a:p>
          <a:p>
            <a:r>
              <a:rPr lang="en-US" dirty="0"/>
              <a:t>The key value prop is for customers to never regret installing an application regardless of where the package comes from internal or external.  It will always provide a clean &amp; trusted install and uninstall experience.  Additional advantages include optimizations for differential updates and streaming installs.</a:t>
            </a:r>
          </a:p>
          <a:p>
            <a:endParaRPr lang="en-US" dirty="0"/>
          </a:p>
        </p:txBody>
      </p:sp>
      <p:sp>
        <p:nvSpPr>
          <p:cNvPr id="4" name="Slide Number Placeholder 3"/>
          <p:cNvSpPr>
            <a:spLocks noGrp="1"/>
          </p:cNvSpPr>
          <p:nvPr>
            <p:ph type="sldNum" sz="quarter" idx="10"/>
          </p:nvPr>
        </p:nvSpPr>
        <p:spPr/>
        <p:txBody>
          <a:bodyPr/>
          <a:lstStyle/>
          <a:p>
            <a:fld id="{044AC398-0E9E-4A73-9FCC-5D570674E07B}" type="slidenum">
              <a:rPr lang="en-US" smtClean="0"/>
              <a:t>47</a:t>
            </a:fld>
            <a:endParaRPr lang="en-US"/>
          </a:p>
        </p:txBody>
      </p:sp>
    </p:spTree>
    <p:extLst>
      <p:ext uri="{BB962C8B-B14F-4D97-AF65-F5344CB8AC3E}">
        <p14:creationId xmlns:p14="http://schemas.microsoft.com/office/powerpoint/2010/main" val="4225721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800" dirty="0"/>
              <a:t>Jamie:</a:t>
            </a:r>
          </a:p>
          <a:p>
            <a:pPr marL="457200" indent="-457200">
              <a:buFontTx/>
              <a:buChar char="-"/>
            </a:pPr>
            <a:r>
              <a:rPr lang="en-US" sz="2800" dirty="0"/>
              <a:t>We’re going to be spending a lot of time taking about DevOps today.  It would probably be a good idea to start of with what exactly we mean when we say DevOps.  </a:t>
            </a:r>
          </a:p>
          <a:p>
            <a:pPr marL="457200" indent="-457200">
              <a:buFontTx/>
              <a:buChar char="-"/>
            </a:pPr>
            <a:r>
              <a:rPr lang="en-US" sz="2800" dirty="0"/>
              <a:t>Donovan, you’ve spent more time talking with folks about DevOps than anyone I know, what does DevOps mean to you? </a:t>
            </a:r>
          </a:p>
          <a:p>
            <a:pPr marL="457200" indent="-457200">
              <a:buFontTx/>
              <a:buChar char="-"/>
            </a:pPr>
            <a:endParaRPr lang="en-US" sz="2800" dirty="0"/>
          </a:p>
          <a:p>
            <a:pPr marL="0" indent="0">
              <a:buFontTx/>
              <a:buNone/>
            </a:pPr>
            <a:r>
              <a:rPr lang="en-US" sz="2800" dirty="0"/>
              <a:t>Donovan:</a:t>
            </a:r>
          </a:p>
          <a:p>
            <a:pPr marL="344100" indent="-344100">
              <a:buFontTx/>
              <a:buChar char="-"/>
            </a:pPr>
            <a:endParaRPr lang="en-US" sz="2800" dirty="0"/>
          </a:p>
          <a:p>
            <a:pPr marL="344100" indent="-344100">
              <a:buFontTx/>
              <a:buChar char="-"/>
            </a:pPr>
            <a:r>
              <a:rPr lang="en-US" sz="2800" dirty="0"/>
              <a:t>DevOps is the union of people, process and products to enable the continuous delivery of value to your end customers</a:t>
            </a:r>
          </a:p>
          <a:p>
            <a:pPr marL="344100" indent="-344100">
              <a:buFontTx/>
              <a:buChar char="-"/>
            </a:pPr>
            <a:r>
              <a:rPr lang="en-US" sz="2800" dirty="0"/>
              <a:t>…</a:t>
            </a:r>
          </a:p>
          <a:p>
            <a:pPr marL="344100" indent="-344100">
              <a:buFontTx/>
              <a:buChar char="-"/>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Jamie</a:t>
            </a:r>
          </a:p>
          <a:p>
            <a:pPr marL="285750" indent="-285750">
              <a:buFont typeface="Arial" panose="020B0604020202020204" pitchFamily="34" charset="0"/>
              <a:buChar char="•"/>
            </a:pPr>
            <a:r>
              <a:rPr lang="en-GB"/>
              <a:t>Today I’m very excited to announce Azure DevOps.  </a:t>
            </a:r>
          </a:p>
          <a:p>
            <a:pPr marL="285750" indent="-285750">
              <a:buFont typeface="Arial" panose="020B0604020202020204" pitchFamily="34" charset="0"/>
              <a:buChar char="•"/>
            </a:pPr>
            <a:r>
              <a:rPr lang="en-GB"/>
              <a:t>A set of services for developers that span the software lifecycle.</a:t>
            </a:r>
          </a:p>
          <a:p>
            <a:pPr marL="285750" indent="-285750">
              <a:buFont typeface="Arial" panose="020B0604020202020204" pitchFamily="34" charset="0"/>
              <a:buChar char="•"/>
            </a:pPr>
            <a:r>
              <a:rPr lang="en-GB"/>
              <a:t>You can use them together or independently.  It all depends on what you need.</a:t>
            </a:r>
          </a:p>
          <a:p>
            <a:pPr marL="285750" indent="-285750">
              <a:buFont typeface="Arial" panose="020B0604020202020204" pitchFamily="34" charset="0"/>
              <a:buChar char="•"/>
            </a:pPr>
            <a:r>
              <a:rPr lang="en-GB"/>
              <a:t>Either way, I know they can help you ship faster.</a:t>
            </a:r>
          </a:p>
          <a:p>
            <a:pPr marL="285750" indent="-285750">
              <a:buFont typeface="Arial" panose="020B0604020202020204" pitchFamily="34" charset="0"/>
              <a:buChar char="•"/>
            </a:pPr>
            <a:r>
              <a:rPr lang="en-GB"/>
              <a:t>How?  Because they are what we use at Microsoft.  In the last month over 80k folks here at MS have used Azure DevOps to ship our software to you.. Both the small teams &amp; the large teams.  </a:t>
            </a:r>
          </a:p>
          <a:p>
            <a:pPr marL="285750" indent="-285750">
              <a:buFont typeface="Arial" panose="020B0604020202020204" pitchFamily="34" charset="0"/>
              <a:buChar char="•"/>
            </a:pPr>
            <a:endParaRPr lang="en-GB"/>
          </a:p>
          <a:p>
            <a:pPr marL="0" indent="0">
              <a:buFont typeface="Arial" panose="020B0604020202020204" pitchFamily="34" charset="0"/>
              <a:buNone/>
            </a:pPr>
            <a:r>
              <a:rPr lang="en-GB"/>
              <a:t>Transition… </a:t>
            </a:r>
          </a:p>
          <a:p>
            <a:pPr marL="285750" indent="-285750">
              <a:buFont typeface="Arial" panose="020B0604020202020204" pitchFamily="34" charset="0"/>
              <a:buChar char="•"/>
            </a:pPr>
            <a:r>
              <a:rPr lang="en-GB"/>
              <a:t>Lets jump in &amp; take a look at Azure DevOps, starting with Azure Pipelines. </a:t>
            </a:r>
          </a:p>
          <a:p>
            <a:pPr marL="0" indent="0">
              <a:buFont typeface="Arial" panose="020B0604020202020204" pitchFamily="34" charset="0"/>
              <a:buNone/>
            </a:pPr>
            <a:endParaRPr lang="en-GB"/>
          </a:p>
        </p:txBody>
      </p:sp>
      <p:sp>
        <p:nvSpPr>
          <p:cNvPr id="4" name="Slide Number Placeholder 3"/>
          <p:cNvSpPr>
            <a:spLocks noGrp="1"/>
          </p:cNvSpPr>
          <p:nvPr>
            <p:ph type="sldNum" sz="quarter" idx="5"/>
          </p:nvPr>
        </p:nvSpPr>
        <p:spPr/>
        <p:txBody>
          <a:bodyPr/>
          <a:lstStyle/>
          <a:p>
            <a:fld id="{3D7B9D4F-5F19-438C-92E8-037C6AE8F87D}" type="slidenum">
              <a:rPr lang="en-US" smtClean="0"/>
              <a:t>50</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89772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57992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understand that each application is different and for each application the goal might also be different, depending on many factors, such as:</a:t>
            </a:r>
          </a:p>
          <a:p>
            <a:endParaRPr lang="en-US"/>
          </a:p>
          <a:p>
            <a:pPr marL="171450" indent="-171450">
              <a:buFontTx/>
              <a:buChar char="-"/>
            </a:pPr>
            <a:r>
              <a:rPr lang="en-US"/>
              <a:t>what’s the overall strategy on the organization</a:t>
            </a:r>
          </a:p>
          <a:p>
            <a:pPr marL="171450" indent="-171450">
              <a:buFontTx/>
              <a:buChar char="-"/>
            </a:pPr>
            <a:r>
              <a:rPr lang="en-US"/>
              <a:t>What are the new requirements for an Application</a:t>
            </a:r>
          </a:p>
          <a:p>
            <a:pPr marL="171450" indent="-171450">
              <a:buFontTx/>
              <a:buChar char="-"/>
            </a:pPr>
            <a:r>
              <a:rPr lang="en-US"/>
              <a:t>What is the new technology that we want to take advantage of</a:t>
            </a:r>
          </a:p>
          <a:p>
            <a:pPr marL="171450" indent="-171450">
              <a:buFontTx/>
              <a:buChar char="-"/>
            </a:pPr>
            <a:r>
              <a:rPr lang="en-US"/>
              <a:t>How much we can invest to improve an App</a:t>
            </a:r>
          </a:p>
          <a:p>
            <a:pPr marL="171450" indent="-171450">
              <a:buFontTx/>
              <a:buChar char="-"/>
            </a:pPr>
            <a:r>
              <a:rPr lang="en-US"/>
              <a:t>Do we need to reuse the existing source code, business logic or UI?</a:t>
            </a:r>
          </a:p>
          <a:p>
            <a:pPr marL="171450" indent="-171450">
              <a:buFontTx/>
              <a:buChar char="-"/>
            </a:pPr>
            <a:r>
              <a:rPr lang="en-US"/>
              <a:t>And more.</a:t>
            </a:r>
          </a:p>
          <a:p>
            <a:endParaRPr lang="en-US"/>
          </a:p>
          <a:p>
            <a:r>
              <a:rPr lang="en-US"/>
              <a:t>For that reason, we have structured the ways an app can evolve into 4 different paths.</a:t>
            </a:r>
          </a:p>
          <a:p>
            <a:endParaRPr lang="en-US"/>
          </a:p>
          <a:p>
            <a:r>
              <a:rPr lang="en-US"/>
              <a:t>Let’s dig into each one of these</a:t>
            </a:r>
          </a:p>
          <a:p>
            <a:pPr fontAlgn="base">
              <a:lnSpc>
                <a:spcPct val="90000"/>
              </a:lnSpc>
              <a:spcAft>
                <a:spcPct val="0"/>
              </a:spcAft>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5/9/2019 12:21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04498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12:21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435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12:21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96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12:21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728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12:21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BBE81EA-9201-4FB1-A71D-7525AC5FFD65}"/>
              </a:ext>
            </a:extLst>
          </p:cNvPr>
          <p:cNvSpPr>
            <a:spLocks noGrp="1"/>
          </p:cNvSpPr>
          <p:nvPr>
            <p:ph type="body" idx="1"/>
          </p:nvPr>
        </p:nvSpPr>
        <p:spPr/>
        <p:txBody>
          <a:bodyPr/>
          <a:lstStyle/>
          <a:p>
            <a:r>
              <a:rPr lang="en-US" dirty="0"/>
              <a:t>Windowing </a:t>
            </a:r>
          </a:p>
        </p:txBody>
      </p:sp>
    </p:spTree>
    <p:extLst>
      <p:ext uri="{BB962C8B-B14F-4D97-AF65-F5344CB8AC3E}">
        <p14:creationId xmlns:p14="http://schemas.microsoft.com/office/powerpoint/2010/main" val="11281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12:21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2CFA201-0B03-452B-9B42-92D354E28552}"/>
              </a:ext>
            </a:extLst>
          </p:cNvPr>
          <p:cNvSpPr>
            <a:spLocks noGrp="1"/>
          </p:cNvSpPr>
          <p:nvPr>
            <p:ph type="body" idx="1"/>
          </p:nvPr>
        </p:nvSpPr>
        <p:spPr/>
        <p:txBody>
          <a:bodyPr/>
          <a:lstStyle/>
          <a:p>
            <a:pPr lvl="1">
              <a:buFont typeface="Wingdings" panose="05000000000000000000" pitchFamily="2" charset="2"/>
              <a:buChar char="§"/>
            </a:pPr>
            <a:r>
              <a:rPr lang="en-US" sz="1600" dirty="0">
                <a:gradFill>
                  <a:gsLst>
                    <a:gs pos="1250">
                      <a:srgbClr val="1A1A1A"/>
                    </a:gs>
                    <a:gs pos="100000">
                      <a:srgbClr val="1A1A1A"/>
                    </a:gs>
                  </a:gsLst>
                  <a:lin ang="5400000" scaled="0"/>
                </a:gradFill>
              </a:rPr>
              <a:t>Capability model</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UX - XAML</a:t>
            </a:r>
          </a:p>
          <a:p>
            <a:pPr lvl="1">
              <a:buFont typeface="Wingdings" panose="05000000000000000000" pitchFamily="2" charset="2"/>
              <a:buChar char="§"/>
            </a:pPr>
            <a:endParaRPr lang="en-US" sz="1600" dirty="0">
              <a:gradFill>
                <a:gsLst>
                  <a:gs pos="1250">
                    <a:srgbClr val="1A1A1A"/>
                  </a:gs>
                  <a:gs pos="100000">
                    <a:srgbClr val="1A1A1A"/>
                  </a:gs>
                </a:gsLst>
                <a:lin ang="5400000" scaled="0"/>
              </a:gradFill>
            </a:endParaRPr>
          </a:p>
          <a:p>
            <a:pPr lvl="1">
              <a:buFont typeface="Wingdings" panose="05000000000000000000" pitchFamily="2" charset="2"/>
              <a:buChar char="§"/>
            </a:pPr>
            <a:r>
              <a:rPr lang="en-US" sz="1600" dirty="0">
                <a:gradFill>
                  <a:gsLst>
                    <a:gs pos="1250">
                      <a:srgbClr val="1A1A1A"/>
                    </a:gs>
                    <a:gs pos="100000">
                      <a:srgbClr val="1A1A1A"/>
                    </a:gs>
                  </a:gsLst>
                  <a:lin ang="5400000" scaled="0"/>
                </a:gradFill>
              </a:rPr>
              <a:t>Devices &amp; Sensors (</a:t>
            </a:r>
            <a:r>
              <a:rPr lang="en-US" sz="1600" dirty="0" err="1">
                <a:gradFill>
                  <a:gsLst>
                    <a:gs pos="1250">
                      <a:srgbClr val="1A1A1A"/>
                    </a:gs>
                    <a:gs pos="100000">
                      <a:srgbClr val="1A1A1A"/>
                    </a:gs>
                  </a:gsLst>
                  <a:lin ang="5400000" scaled="0"/>
                </a:gradFill>
              </a:rPr>
              <a:t>ie</a:t>
            </a:r>
            <a:r>
              <a:rPr lang="en-US" sz="1600" dirty="0">
                <a:gradFill>
                  <a:gsLst>
                    <a:gs pos="1250">
                      <a:srgbClr val="1A1A1A"/>
                    </a:gs>
                    <a:gs pos="100000">
                      <a:srgbClr val="1A1A1A"/>
                    </a:gs>
                  </a:gsLst>
                  <a:lin ang="5400000" scaled="0"/>
                </a:gradFill>
              </a:rPr>
              <a:t>: </a:t>
            </a:r>
            <a:r>
              <a:rPr lang="en-US" sz="1600" dirty="0" err="1">
                <a:gradFill>
                  <a:gsLst>
                    <a:gs pos="1250">
                      <a:srgbClr val="1A1A1A"/>
                    </a:gs>
                    <a:gs pos="100000">
                      <a:srgbClr val="1A1A1A"/>
                    </a:gs>
                  </a:gsLst>
                  <a:lin ang="5400000" scaled="0"/>
                </a:gradFill>
              </a:rPr>
              <a:t>BluetoothLE</a:t>
            </a:r>
            <a:r>
              <a:rPr lang="en-US" sz="1600" dirty="0">
                <a:gradFill>
                  <a:gsLst>
                    <a:gs pos="1250">
                      <a:srgbClr val="1A1A1A"/>
                    </a:gs>
                    <a:gs pos="100000">
                      <a:srgbClr val="1A1A1A"/>
                    </a:gs>
                  </a:gsLst>
                  <a:lin ang="5400000" scaled="0"/>
                </a:gradFill>
              </a:rPr>
              <a:t>)</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XAML, Ink, Media, Speech/Cortana</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Mixed Reality/3D, Machine Learning</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New Input modes - Eye tracking</a:t>
            </a:r>
          </a:p>
          <a:p>
            <a:endParaRPr lang="en-US" dirty="0"/>
          </a:p>
        </p:txBody>
      </p:sp>
    </p:spTree>
    <p:extLst>
      <p:ext uri="{BB962C8B-B14F-4D97-AF65-F5344CB8AC3E}">
        <p14:creationId xmlns:p14="http://schemas.microsoft.com/office/powerpoint/2010/main" val="3239238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5/9/2019</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16653613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600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046855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2" name="Footer Placeholder 1">
            <a:extLst>
              <a:ext uri="{FF2B5EF4-FFF2-40B4-BE49-F238E27FC236}">
                <a16:creationId xmlns:a16="http://schemas.microsoft.com/office/drawing/2014/main" id="{6C519518-DDB6-44D1-A2C4-AD7F3F02F11D}"/>
              </a:ext>
            </a:extLst>
          </p:cNvPr>
          <p:cNvSpPr>
            <a:spLocks noGrp="1"/>
          </p:cNvSpPr>
          <p:nvPr>
            <p:ph type="ftr" sz="quarter" idx="10"/>
          </p:nvPr>
        </p:nvSpPr>
        <p:spPr/>
        <p:txBody>
          <a:bodyPr/>
          <a:lstStyle/>
          <a:p>
            <a:r>
              <a:rPr lang="en-US"/>
              <a:t>@abelsquidhead</a:t>
            </a:r>
          </a:p>
        </p:txBody>
      </p:sp>
    </p:spTree>
    <p:extLst>
      <p:ext uri="{BB962C8B-B14F-4D97-AF65-F5344CB8AC3E}">
        <p14:creationId xmlns:p14="http://schemas.microsoft.com/office/powerpoint/2010/main" val="13503068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2" name="Footer Placeholder 1">
            <a:extLst>
              <a:ext uri="{FF2B5EF4-FFF2-40B4-BE49-F238E27FC236}">
                <a16:creationId xmlns:a16="http://schemas.microsoft.com/office/drawing/2014/main" id="{4BCB59CC-AD72-4C46-B0EE-BEC3C7DD81BC}"/>
              </a:ext>
            </a:extLst>
          </p:cNvPr>
          <p:cNvSpPr>
            <a:spLocks noGrp="1"/>
          </p:cNvSpPr>
          <p:nvPr>
            <p:ph type="ftr" sz="quarter" idx="11"/>
          </p:nvPr>
        </p:nvSpPr>
        <p:spPr/>
        <p:txBody>
          <a:bodyPr/>
          <a:lstStyle/>
          <a:p>
            <a:r>
              <a:rPr lang="en-US"/>
              <a:t>@abelsquidhead</a:t>
            </a:r>
          </a:p>
        </p:txBody>
      </p:sp>
    </p:spTree>
    <p:extLst>
      <p:ext uri="{BB962C8B-B14F-4D97-AF65-F5344CB8AC3E}">
        <p14:creationId xmlns:p14="http://schemas.microsoft.com/office/powerpoint/2010/main" val="188207469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image" Target="../media/image1.emf"/><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 id="2147484882" r:id="rId32"/>
    <p:sldLayoutId id="2147484883" r:id="rId33"/>
    <p:sldLayoutId id="2147484884" r:id="rId34"/>
    <p:sldLayoutId id="2147484885" r:id="rId35"/>
    <p:sldLayoutId id="214748488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aka.ms/wamwc" TargetMode="External"/><Relationship Id="rId2" Type="http://schemas.openxmlformats.org/officeDocument/2006/relationships/hyperlink" Target="https://aka.ms/wamw" TargetMode="Externa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5.svg"/><Relationship Id="rId2" Type="http://schemas.openxmlformats.org/officeDocument/2006/relationships/notesSlide" Target="../notesSlides/notesSlide17.xml"/><Relationship Id="rId16" Type="http://schemas.openxmlformats.org/officeDocument/2006/relationships/image" Target="../media/image49.svg"/><Relationship Id="rId1" Type="http://schemas.openxmlformats.org/officeDocument/2006/relationships/slideLayout" Target="../slideLayouts/slideLayout33.xml"/><Relationship Id="rId6" Type="http://schemas.openxmlformats.org/officeDocument/2006/relationships/image" Target="../media/image43.png"/><Relationship Id="rId11" Type="http://schemas.openxmlformats.org/officeDocument/2006/relationships/image" Target="../media/image44.png"/><Relationship Id="rId5" Type="http://schemas.openxmlformats.org/officeDocument/2006/relationships/image" Target="../media/image38.svg"/><Relationship Id="rId15" Type="http://schemas.openxmlformats.org/officeDocument/2006/relationships/image" Target="../media/image48.png"/><Relationship Id="rId10" Type="http://schemas.openxmlformats.org/officeDocument/2006/relationships/image" Target="../media/image42.sv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7.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www.nuget.org/packages/Microsoft.Toolkit.Wpf.UI.Control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https://www.nuget.org/packages/Microsoft.Toolkit.Wpf.UI.XamlHost/"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www.nuget.org/packages/Microsoft.Toolkit.Forms.UI.XamlHos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uwp/api/windows.devices.geolocation.geolocator"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3.gif"/><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emf"/><Relationship Id="rId5" Type="http://schemas.openxmlformats.org/officeDocument/2006/relationships/image" Target="../media/image17.png"/><Relationship Id="rId10" Type="http://schemas.openxmlformats.org/officeDocument/2006/relationships/image" Target="../media/image22.emf"/><Relationship Id="rId4" Type="http://schemas.openxmlformats.org/officeDocument/2006/relationships/image" Target="../media/image16.svg"/><Relationship Id="rId9" Type="http://schemas.openxmlformats.org/officeDocument/2006/relationships/image" Target="../media/image21.emf"/></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3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sv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36.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png"/><Relationship Id="rId9"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63.png"/><Relationship Id="rId2" Type="http://schemas.openxmlformats.org/officeDocument/2006/relationships/image" Target="../media/image74.png"/><Relationship Id="rId1" Type="http://schemas.openxmlformats.org/officeDocument/2006/relationships/slideLayout" Target="../slideLayouts/slideLayout3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hyperlink" Target="http://aka.ms/msix" TargetMode="External"/><Relationship Id="rId7" Type="http://schemas.openxmlformats.org/officeDocument/2006/relationships/hyperlink" Target="http://aka.ms/appconsultblog" TargetMode="External"/><Relationship Id="rId2" Type="http://schemas.openxmlformats.org/officeDocument/2006/relationships/hyperlink" Target="https://aka.ms/WinAppsWorkshop-Code" TargetMode="External"/><Relationship Id="rId1" Type="http://schemas.openxmlformats.org/officeDocument/2006/relationships/slideLayout" Target="../slideLayouts/slideLayout3.xml"/><Relationship Id="rId6" Type="http://schemas.openxmlformats.org/officeDocument/2006/relationships/hyperlink" Target="https://docs.microsoft.com/en-us/windows/uwp/xaml-platform/xaml-host-controls" TargetMode="External"/><Relationship Id="rId5" Type="http://schemas.openxmlformats.org/officeDocument/2006/relationships/hyperlink" Target="https://github.com/dotnet/windows-desktop" TargetMode="External"/><Relationship Id="rId4" Type="http://schemas.openxmlformats.org/officeDocument/2006/relationships/hyperlink" Target="https://dotnet.microsoft.com/download"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emf"/><Relationship Id="rId5" Type="http://schemas.openxmlformats.org/officeDocument/2006/relationships/image" Target="../media/image17.png"/><Relationship Id="rId10" Type="http://schemas.openxmlformats.org/officeDocument/2006/relationships/image" Target="../media/image22.emf"/><Relationship Id="rId4" Type="http://schemas.openxmlformats.org/officeDocument/2006/relationships/image" Target="../media/image16.svg"/><Relationship Id="rId9" Type="http://schemas.openxmlformats.org/officeDocument/2006/relationships/image" Target="../media/image2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9827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18D650B-9AB6-41F7-812E-8F723E4ED3A7}"/>
              </a:ext>
            </a:extLst>
          </p:cNvPr>
          <p:cNvGrpSpPr/>
          <p:nvPr/>
        </p:nvGrpSpPr>
        <p:grpSpPr>
          <a:xfrm>
            <a:off x="6772796" y="2458427"/>
            <a:ext cx="4325112" cy="3529584"/>
            <a:chOff x="6836229" y="1599079"/>
            <a:chExt cx="4105193" cy="4750284"/>
          </a:xfrm>
        </p:grpSpPr>
        <p:sp>
          <p:nvSpPr>
            <p:cNvPr id="13" name="Rectangle 12">
              <a:extLst>
                <a:ext uri="{FF2B5EF4-FFF2-40B4-BE49-F238E27FC236}">
                  <a16:creationId xmlns:a16="http://schemas.microsoft.com/office/drawing/2014/main" id="{C52033A1-3531-46F3-8DB0-7005EEA4163B}"/>
                </a:ext>
              </a:extLst>
            </p:cNvPr>
            <p:cNvSpPr/>
            <p:nvPr/>
          </p:nvSpPr>
          <p:spPr>
            <a:xfrm>
              <a:off x="6836233" y="1599079"/>
              <a:ext cx="4105189" cy="598949"/>
            </a:xfrm>
            <a:prstGeom prst="rect">
              <a:avLst/>
            </a:prstGeom>
            <a:solidFill>
              <a:srgbClr val="B4A0FF"/>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User &amp; Admin Level Security</a:t>
              </a:r>
            </a:p>
          </p:txBody>
        </p:sp>
        <p:sp>
          <p:nvSpPr>
            <p:cNvPr id="14" name="Rectangle 13">
              <a:extLst>
                <a:ext uri="{FF2B5EF4-FFF2-40B4-BE49-F238E27FC236}">
                  <a16:creationId xmlns:a16="http://schemas.microsoft.com/office/drawing/2014/main" id="{B5159719-DEDF-4E63-842B-E2C5EBADA779}"/>
                </a:ext>
              </a:extLst>
            </p:cNvPr>
            <p:cNvSpPr/>
            <p:nvPr/>
          </p:nvSpPr>
          <p:spPr>
            <a:xfrm>
              <a:off x="6836230" y="2429346"/>
              <a:ext cx="4105189" cy="598949"/>
            </a:xfrm>
            <a:prstGeom prst="rect">
              <a:avLst/>
            </a:prstGeom>
            <a:solidFill>
              <a:srgbClr val="8549C7"/>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MSI, Custom Installers &amp; Updaters</a:t>
              </a:r>
            </a:p>
          </p:txBody>
        </p:sp>
        <p:sp>
          <p:nvSpPr>
            <p:cNvPr id="15" name="Rectangle 14">
              <a:extLst>
                <a:ext uri="{FF2B5EF4-FFF2-40B4-BE49-F238E27FC236}">
                  <a16:creationId xmlns:a16="http://schemas.microsoft.com/office/drawing/2014/main" id="{FFCDC890-C995-47D9-8422-111F8E52ADAF}"/>
                </a:ext>
              </a:extLst>
            </p:cNvPr>
            <p:cNvSpPr/>
            <p:nvPr/>
          </p:nvSpPr>
          <p:spPr>
            <a:xfrm>
              <a:off x="6836229" y="3259613"/>
              <a:ext cx="4105189" cy="598949"/>
            </a:xfrm>
            <a:prstGeom prst="rect">
              <a:avLst/>
            </a:prstGeom>
            <a:solidFill>
              <a:srgbClr val="5C2D9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Web, SCCM &amp; Custom Distribution</a:t>
              </a:r>
            </a:p>
          </p:txBody>
        </p:sp>
        <p:sp>
          <p:nvSpPr>
            <p:cNvPr id="16" name="Rectangle 15">
              <a:extLst>
                <a:ext uri="{FF2B5EF4-FFF2-40B4-BE49-F238E27FC236}">
                  <a16:creationId xmlns:a16="http://schemas.microsoft.com/office/drawing/2014/main" id="{D019DDAC-E83D-439C-8EE4-75330E9BDADD}"/>
                </a:ext>
              </a:extLst>
            </p:cNvPr>
            <p:cNvSpPr/>
            <p:nvPr/>
          </p:nvSpPr>
          <p:spPr>
            <a:xfrm>
              <a:off x="6836229" y="4089880"/>
              <a:ext cx="4105189" cy="598949"/>
            </a:xfrm>
            <a:prstGeom prst="rect">
              <a:avLst/>
            </a:prstGeom>
            <a:solidFill>
              <a:srgbClr val="3B1D5D"/>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Forms, WPF, MFC, etc.</a:t>
              </a:r>
            </a:p>
          </p:txBody>
        </p:sp>
        <p:sp>
          <p:nvSpPr>
            <p:cNvPr id="18" name="Rectangle 17">
              <a:extLst>
                <a:ext uri="{FF2B5EF4-FFF2-40B4-BE49-F238E27FC236}">
                  <a16:creationId xmlns:a16="http://schemas.microsoft.com/office/drawing/2014/main" id="{DD4837DE-3077-4044-9126-93D07A46617D}"/>
                </a:ext>
              </a:extLst>
            </p:cNvPr>
            <p:cNvSpPr/>
            <p:nvPr/>
          </p:nvSpPr>
          <p:spPr>
            <a:xfrm>
              <a:off x="6836229" y="4920147"/>
              <a:ext cx="4105189" cy="598949"/>
            </a:xfrm>
            <a:prstGeom prst="rect">
              <a:avLst/>
            </a:prstGeom>
            <a:solidFill>
              <a:srgbClr val="32145A"/>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Local Data</a:t>
              </a:r>
            </a:p>
          </p:txBody>
        </p:sp>
        <p:sp>
          <p:nvSpPr>
            <p:cNvPr id="19" name="Rectangle 18">
              <a:extLst>
                <a:ext uri="{FF2B5EF4-FFF2-40B4-BE49-F238E27FC236}">
                  <a16:creationId xmlns:a16="http://schemas.microsoft.com/office/drawing/2014/main" id="{2593F73B-E380-4477-800A-AC4FFE993666}"/>
                </a:ext>
              </a:extLst>
            </p:cNvPr>
            <p:cNvSpPr/>
            <p:nvPr/>
          </p:nvSpPr>
          <p:spPr>
            <a:xfrm>
              <a:off x="6836229" y="5750414"/>
              <a:ext cx="4105189" cy="598949"/>
            </a:xfrm>
            <a:prstGeom prst="rect">
              <a:avLst/>
            </a:prstGeom>
            <a:solidFill>
              <a:srgbClr val="1C0B3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Windows Desktop Only</a:t>
              </a:r>
            </a:p>
          </p:txBody>
        </p:sp>
      </p:grpSp>
      <p:grpSp>
        <p:nvGrpSpPr>
          <p:cNvPr id="2" name="Group 1">
            <a:extLst>
              <a:ext uri="{FF2B5EF4-FFF2-40B4-BE49-F238E27FC236}">
                <a16:creationId xmlns:a16="http://schemas.microsoft.com/office/drawing/2014/main" id="{4C3D9FDE-5C63-4868-886A-F8B1071A11E1}"/>
              </a:ext>
            </a:extLst>
          </p:cNvPr>
          <p:cNvGrpSpPr/>
          <p:nvPr/>
        </p:nvGrpSpPr>
        <p:grpSpPr>
          <a:xfrm>
            <a:off x="1153244" y="2458427"/>
            <a:ext cx="4322919" cy="3524598"/>
            <a:chOff x="1250571" y="1599079"/>
            <a:chExt cx="4322919" cy="4750284"/>
          </a:xfrm>
        </p:grpSpPr>
        <p:sp>
          <p:nvSpPr>
            <p:cNvPr id="5" name="Rectangle 4">
              <a:extLst>
                <a:ext uri="{FF2B5EF4-FFF2-40B4-BE49-F238E27FC236}">
                  <a16:creationId xmlns:a16="http://schemas.microsoft.com/office/drawing/2014/main" id="{C75D413B-8283-4C59-B5B1-64075C7DDDB3}"/>
                </a:ext>
              </a:extLst>
            </p:cNvPr>
            <p:cNvSpPr/>
            <p:nvPr/>
          </p:nvSpPr>
          <p:spPr>
            <a:xfrm>
              <a:off x="1250575" y="1599079"/>
              <a:ext cx="4322915" cy="598949"/>
            </a:xfrm>
            <a:prstGeom prst="rect">
              <a:avLst/>
            </a:prstGeom>
            <a:solidFill>
              <a:schemeClr val="accent4">
                <a:lumMod val="20000"/>
                <a:lumOff val="8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Contained Execution &amp; Great Fundamentals</a:t>
              </a:r>
            </a:p>
          </p:txBody>
        </p:sp>
        <p:sp>
          <p:nvSpPr>
            <p:cNvPr id="6" name="Rectangle 5">
              <a:extLst>
                <a:ext uri="{FF2B5EF4-FFF2-40B4-BE49-F238E27FC236}">
                  <a16:creationId xmlns:a16="http://schemas.microsoft.com/office/drawing/2014/main" id="{D41DD7DF-81FD-4745-BE88-1B53C70F2515}"/>
                </a:ext>
              </a:extLst>
            </p:cNvPr>
            <p:cNvSpPr/>
            <p:nvPr/>
          </p:nvSpPr>
          <p:spPr>
            <a:xfrm>
              <a:off x="1250572" y="2429346"/>
              <a:ext cx="4322915" cy="598949"/>
            </a:xfrm>
            <a:prstGeom prst="rect">
              <a:avLst/>
            </a:prstGeom>
            <a:solidFill>
              <a:srgbClr val="FFAA4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Platform Managed Install &amp; Update</a:t>
              </a:r>
            </a:p>
          </p:txBody>
        </p:sp>
        <p:sp>
          <p:nvSpPr>
            <p:cNvPr id="7" name="Rectangle 6">
              <a:extLst>
                <a:ext uri="{FF2B5EF4-FFF2-40B4-BE49-F238E27FC236}">
                  <a16:creationId xmlns:a16="http://schemas.microsoft.com/office/drawing/2014/main" id="{7D8451F6-61F6-4134-8288-F9CDA30B428E}"/>
                </a:ext>
              </a:extLst>
            </p:cNvPr>
            <p:cNvSpPr/>
            <p:nvPr/>
          </p:nvSpPr>
          <p:spPr>
            <a:xfrm>
              <a:off x="1250571" y="3259613"/>
              <a:ext cx="4322915" cy="598949"/>
            </a:xfrm>
            <a:prstGeom prst="rect">
              <a:avLst/>
            </a:prstGeom>
            <a:solidFill>
              <a:srgbClr val="FF8C00"/>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Trusted Distribution &amp; Signed Packages</a:t>
              </a:r>
            </a:p>
          </p:txBody>
        </p:sp>
        <p:sp>
          <p:nvSpPr>
            <p:cNvPr id="8" name="Rectangle 7">
              <a:extLst>
                <a:ext uri="{FF2B5EF4-FFF2-40B4-BE49-F238E27FC236}">
                  <a16:creationId xmlns:a16="http://schemas.microsoft.com/office/drawing/2014/main" id="{EA085C68-37C6-431B-B2D2-C1EE7763C897}"/>
                </a:ext>
              </a:extLst>
            </p:cNvPr>
            <p:cNvSpPr/>
            <p:nvPr/>
          </p:nvSpPr>
          <p:spPr>
            <a:xfrm>
              <a:off x="1250571" y="4089880"/>
              <a:ext cx="4322915" cy="598949"/>
            </a:xfrm>
            <a:prstGeom prst="rect">
              <a:avLst/>
            </a:prstGeom>
            <a:solidFill>
              <a:srgbClr val="D83B0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UI</a:t>
              </a:r>
            </a:p>
          </p:txBody>
        </p:sp>
        <p:sp>
          <p:nvSpPr>
            <p:cNvPr id="9" name="Rectangle 8">
              <a:extLst>
                <a:ext uri="{FF2B5EF4-FFF2-40B4-BE49-F238E27FC236}">
                  <a16:creationId xmlns:a16="http://schemas.microsoft.com/office/drawing/2014/main" id="{69909151-ADEB-46A1-97B3-9FC6451A796B}"/>
                </a:ext>
              </a:extLst>
            </p:cNvPr>
            <p:cNvSpPr/>
            <p:nvPr/>
          </p:nvSpPr>
          <p:spPr>
            <a:xfrm>
              <a:off x="1250571" y="4920147"/>
              <a:ext cx="4322915" cy="598949"/>
            </a:xfrm>
            <a:prstGeom prst="rect">
              <a:avLst/>
            </a:prstGeom>
            <a:solidFill>
              <a:schemeClr val="accent3">
                <a:lumMod val="75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Cloud First Data with Insights</a:t>
              </a:r>
            </a:p>
          </p:txBody>
        </p:sp>
        <p:sp>
          <p:nvSpPr>
            <p:cNvPr id="11" name="Rectangle 10">
              <a:extLst>
                <a:ext uri="{FF2B5EF4-FFF2-40B4-BE49-F238E27FC236}">
                  <a16:creationId xmlns:a16="http://schemas.microsoft.com/office/drawing/2014/main" id="{9CB7E4FD-74E2-4D30-BDE2-EA7B3B4FAA59}"/>
                </a:ext>
              </a:extLst>
            </p:cNvPr>
            <p:cNvSpPr/>
            <p:nvPr/>
          </p:nvSpPr>
          <p:spPr>
            <a:xfrm>
              <a:off x="1250571" y="5750414"/>
              <a:ext cx="4322915" cy="598949"/>
            </a:xfrm>
            <a:prstGeom prst="rect">
              <a:avLst/>
            </a:prstGeom>
            <a:solidFill>
              <a:schemeClr val="accent3">
                <a:lumMod val="5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Reuse</a:t>
              </a:r>
            </a:p>
          </p:txBody>
        </p:sp>
      </p:grpSp>
      <p:sp>
        <p:nvSpPr>
          <p:cNvPr id="17" name="Title 16"/>
          <p:cNvSpPr>
            <a:spLocks noGrp="1"/>
          </p:cNvSpPr>
          <p:nvPr>
            <p:ph type="title"/>
          </p:nvPr>
        </p:nvSpPr>
        <p:spPr>
          <a:xfrm>
            <a:off x="588263" y="457200"/>
            <a:ext cx="11018520" cy="923330"/>
          </a:xfrm>
        </p:spPr>
        <p:txBody>
          <a:bodyPr/>
          <a:lstStyle/>
          <a:p>
            <a:r>
              <a:rPr lang="en-US" dirty="0"/>
              <a:t>The challenge of modernizing the desktop ecosystem</a:t>
            </a:r>
            <a:br>
              <a:rPr lang="en-US" dirty="0"/>
            </a:br>
            <a:r>
              <a:rPr lang="en-US" sz="2400" b="0" dirty="0"/>
              <a:t>Rationalizing two distinct scenarios</a:t>
            </a:r>
            <a:endParaRPr lang="en-US" b="0" dirty="0"/>
          </a:p>
        </p:txBody>
      </p:sp>
      <p:sp>
        <p:nvSpPr>
          <p:cNvPr id="4" name="Rectangle 3">
            <a:extLst>
              <a:ext uri="{FF2B5EF4-FFF2-40B4-BE49-F238E27FC236}">
                <a16:creationId xmlns:a16="http://schemas.microsoft.com/office/drawing/2014/main" id="{384A0DBC-3A56-40B4-82B0-1680EBEEB122}"/>
              </a:ext>
            </a:extLst>
          </p:cNvPr>
          <p:cNvSpPr/>
          <p:nvPr/>
        </p:nvSpPr>
        <p:spPr>
          <a:xfrm>
            <a:off x="844180" y="2217271"/>
            <a:ext cx="4941048" cy="4183529"/>
          </a:xfrm>
          <a:prstGeom prst="rect">
            <a:avLst/>
          </a:prstGeom>
          <a:noFill/>
          <a:ln w="57150">
            <a:solidFill>
              <a:srgbClr val="F14001"/>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0" name="Rectangle 9">
            <a:extLst>
              <a:ext uri="{FF2B5EF4-FFF2-40B4-BE49-F238E27FC236}">
                <a16:creationId xmlns:a16="http://schemas.microsoft.com/office/drawing/2014/main" id="{E738B74B-8A54-4E50-8285-2DAA8F5639BB}"/>
              </a:ext>
            </a:extLst>
          </p:cNvPr>
          <p:cNvSpPr/>
          <p:nvPr/>
        </p:nvSpPr>
        <p:spPr>
          <a:xfrm>
            <a:off x="6464829" y="2172821"/>
            <a:ext cx="4941047" cy="4183529"/>
          </a:xfrm>
          <a:prstGeom prst="rect">
            <a:avLst/>
          </a:prstGeom>
          <a:noFill/>
          <a:ln w="57150">
            <a:solidFill>
              <a:srgbClr val="5C005C"/>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EFAE19A4-4495-41FE-9142-0102DC95DC6B}"/>
              </a:ext>
            </a:extLst>
          </p:cNvPr>
          <p:cNvSpPr/>
          <p:nvPr/>
        </p:nvSpPr>
        <p:spPr>
          <a:xfrm>
            <a:off x="934477" y="1577899"/>
            <a:ext cx="4850751"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Modern Application Attributes</a:t>
            </a:r>
          </a:p>
        </p:txBody>
      </p:sp>
      <p:sp>
        <p:nvSpPr>
          <p:cNvPr id="20" name="Rectangle 19">
            <a:extLst>
              <a:ext uri="{FF2B5EF4-FFF2-40B4-BE49-F238E27FC236}">
                <a16:creationId xmlns:a16="http://schemas.microsoft.com/office/drawing/2014/main" id="{EB30FF3F-A882-49A9-9B61-C4A621F0337D}"/>
              </a:ext>
            </a:extLst>
          </p:cNvPr>
          <p:cNvSpPr/>
          <p:nvPr/>
        </p:nvSpPr>
        <p:spPr>
          <a:xfrm>
            <a:off x="6353819" y="1577899"/>
            <a:ext cx="4890698"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Desktop Application Attributes</a:t>
            </a:r>
          </a:p>
        </p:txBody>
      </p:sp>
    </p:spTree>
    <p:extLst>
      <p:ext uri="{BB962C8B-B14F-4D97-AF65-F5344CB8AC3E}">
        <p14:creationId xmlns:p14="http://schemas.microsoft.com/office/powerpoint/2010/main" val="150769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Enable all desktop scenarios in modern apps</a:t>
            </a:r>
          </a:p>
        </p:txBody>
      </p:sp>
      <p:sp>
        <p:nvSpPr>
          <p:cNvPr id="2" name="Rectangle 1">
            <a:extLst>
              <a:ext uri="{FF2B5EF4-FFF2-40B4-BE49-F238E27FC236}">
                <a16:creationId xmlns:a16="http://schemas.microsoft.com/office/drawing/2014/main" id="{5EA2C9DE-AD13-4AEC-A9B0-65FD537D5D9F}"/>
              </a:ext>
            </a:extLst>
          </p:cNvPr>
          <p:cNvSpPr/>
          <p:nvPr/>
        </p:nvSpPr>
        <p:spPr>
          <a:xfrm>
            <a:off x="1158687" y="1129515"/>
            <a:ext cx="123565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Modern</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0F448A6-931B-40F6-AE92-A8996450B998}"/>
              </a:ext>
            </a:extLst>
          </p:cNvPr>
          <p:cNvSpPr/>
          <p:nvPr/>
        </p:nvSpPr>
        <p:spPr>
          <a:xfrm>
            <a:off x="6359337" y="1129514"/>
            <a:ext cx="126983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Desktop</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AC1D0903-D4FC-457A-A6F9-A3973DB03084}"/>
              </a:ext>
            </a:extLst>
          </p:cNvPr>
          <p:cNvSpPr/>
          <p:nvPr/>
        </p:nvSpPr>
        <p:spPr>
          <a:xfrm>
            <a:off x="1250570" y="1599078"/>
            <a:ext cx="4754880" cy="5017622"/>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 Platform</a:t>
            </a:r>
          </a:p>
        </p:txBody>
      </p:sp>
      <p:sp>
        <p:nvSpPr>
          <p:cNvPr id="22" name="Rectangle 21">
            <a:extLst>
              <a:ext uri="{FF2B5EF4-FFF2-40B4-BE49-F238E27FC236}">
                <a16:creationId xmlns:a16="http://schemas.microsoft.com/office/drawing/2014/main" id="{31775035-5B28-4F87-B06D-F6C4EB81957A}"/>
              </a:ext>
            </a:extLst>
          </p:cNvPr>
          <p:cNvSpPr/>
          <p:nvPr/>
        </p:nvSpPr>
        <p:spPr>
          <a:xfrm>
            <a:off x="6476621" y="1591179"/>
            <a:ext cx="4754880" cy="5025521"/>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 Scenarios</a:t>
            </a:r>
          </a:p>
        </p:txBody>
      </p:sp>
      <p:sp>
        <p:nvSpPr>
          <p:cNvPr id="3" name="Arrow: Left 2">
            <a:extLst>
              <a:ext uri="{FF2B5EF4-FFF2-40B4-BE49-F238E27FC236}">
                <a16:creationId xmlns:a16="http://schemas.microsoft.com/office/drawing/2014/main" id="{14BB065E-7261-4E6D-97AA-E0212EAC10E3}"/>
              </a:ext>
            </a:extLst>
          </p:cNvPr>
          <p:cNvSpPr/>
          <p:nvPr/>
        </p:nvSpPr>
        <p:spPr bwMode="auto">
          <a:xfrm>
            <a:off x="4843467" y="4688829"/>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6645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Decouple modern platform into a la carte features</a:t>
            </a:r>
          </a:p>
        </p:txBody>
      </p:sp>
      <p:sp>
        <p:nvSpPr>
          <p:cNvPr id="2" name="Rectangle 1">
            <a:extLst>
              <a:ext uri="{FF2B5EF4-FFF2-40B4-BE49-F238E27FC236}">
                <a16:creationId xmlns:a16="http://schemas.microsoft.com/office/drawing/2014/main" id="{5EA2C9DE-AD13-4AEC-A9B0-65FD537D5D9F}"/>
              </a:ext>
            </a:extLst>
          </p:cNvPr>
          <p:cNvSpPr/>
          <p:nvPr/>
        </p:nvSpPr>
        <p:spPr>
          <a:xfrm>
            <a:off x="1158687" y="1129515"/>
            <a:ext cx="123565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Modern</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0F448A6-931B-40F6-AE92-A8996450B998}"/>
              </a:ext>
            </a:extLst>
          </p:cNvPr>
          <p:cNvSpPr/>
          <p:nvPr/>
        </p:nvSpPr>
        <p:spPr>
          <a:xfrm>
            <a:off x="6359337" y="1129514"/>
            <a:ext cx="126983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Desktop</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706A2A13-8422-4187-B5F4-077C06D6D8EE}"/>
              </a:ext>
            </a:extLst>
          </p:cNvPr>
          <p:cNvSpPr/>
          <p:nvPr/>
        </p:nvSpPr>
        <p:spPr>
          <a:xfrm>
            <a:off x="1250570" y="1599078"/>
            <a:ext cx="4754880" cy="5017622"/>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 Platform Features</a:t>
            </a:r>
          </a:p>
        </p:txBody>
      </p:sp>
      <p:sp>
        <p:nvSpPr>
          <p:cNvPr id="24" name="Rectangle 23">
            <a:extLst>
              <a:ext uri="{FF2B5EF4-FFF2-40B4-BE49-F238E27FC236}">
                <a16:creationId xmlns:a16="http://schemas.microsoft.com/office/drawing/2014/main" id="{679297E4-091F-4477-880D-73D8399AE955}"/>
              </a:ext>
            </a:extLst>
          </p:cNvPr>
          <p:cNvSpPr/>
          <p:nvPr/>
        </p:nvSpPr>
        <p:spPr>
          <a:xfrm>
            <a:off x="6476621" y="1591179"/>
            <a:ext cx="4754880" cy="5025521"/>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Applications</a:t>
            </a:r>
          </a:p>
        </p:txBody>
      </p:sp>
      <p:sp>
        <p:nvSpPr>
          <p:cNvPr id="22" name="Arrow: Left 21">
            <a:extLst>
              <a:ext uri="{FF2B5EF4-FFF2-40B4-BE49-F238E27FC236}">
                <a16:creationId xmlns:a16="http://schemas.microsoft.com/office/drawing/2014/main" id="{347C987B-4A31-4BEE-B659-2017E1642008}"/>
              </a:ext>
            </a:extLst>
          </p:cNvPr>
          <p:cNvSpPr/>
          <p:nvPr/>
        </p:nvSpPr>
        <p:spPr bwMode="auto">
          <a:xfrm rot="10800000">
            <a:off x="4545238" y="4666323"/>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4413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Bring both platforms closer together</a:t>
            </a:r>
          </a:p>
        </p:txBody>
      </p:sp>
      <p:sp>
        <p:nvSpPr>
          <p:cNvPr id="2" name="Rectangle 1">
            <a:extLst>
              <a:ext uri="{FF2B5EF4-FFF2-40B4-BE49-F238E27FC236}">
                <a16:creationId xmlns:a16="http://schemas.microsoft.com/office/drawing/2014/main" id="{5EA2C9DE-AD13-4AEC-A9B0-65FD537D5D9F}"/>
              </a:ext>
            </a:extLst>
          </p:cNvPr>
          <p:cNvSpPr/>
          <p:nvPr/>
        </p:nvSpPr>
        <p:spPr>
          <a:xfrm>
            <a:off x="1158687" y="1129515"/>
            <a:ext cx="123565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Modern</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0F448A6-931B-40F6-AE92-A8996450B998}"/>
              </a:ext>
            </a:extLst>
          </p:cNvPr>
          <p:cNvSpPr/>
          <p:nvPr/>
        </p:nvSpPr>
        <p:spPr>
          <a:xfrm>
            <a:off x="6359337" y="1129514"/>
            <a:ext cx="126983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Desktop</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706A2A13-8422-4187-B5F4-077C06D6D8EE}"/>
              </a:ext>
            </a:extLst>
          </p:cNvPr>
          <p:cNvSpPr/>
          <p:nvPr/>
        </p:nvSpPr>
        <p:spPr>
          <a:xfrm>
            <a:off x="1250570" y="1599078"/>
            <a:ext cx="4754880" cy="5017622"/>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 Platform</a:t>
            </a:r>
          </a:p>
        </p:txBody>
      </p:sp>
      <p:sp>
        <p:nvSpPr>
          <p:cNvPr id="24" name="Rectangle 23">
            <a:extLst>
              <a:ext uri="{FF2B5EF4-FFF2-40B4-BE49-F238E27FC236}">
                <a16:creationId xmlns:a16="http://schemas.microsoft.com/office/drawing/2014/main" id="{679297E4-091F-4477-880D-73D8399AE955}"/>
              </a:ext>
            </a:extLst>
          </p:cNvPr>
          <p:cNvSpPr/>
          <p:nvPr/>
        </p:nvSpPr>
        <p:spPr>
          <a:xfrm>
            <a:off x="6476621" y="1591179"/>
            <a:ext cx="4754880" cy="5025521"/>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Platform</a:t>
            </a:r>
          </a:p>
        </p:txBody>
      </p:sp>
      <p:sp>
        <p:nvSpPr>
          <p:cNvPr id="22" name="Arrow: Left 21">
            <a:extLst>
              <a:ext uri="{FF2B5EF4-FFF2-40B4-BE49-F238E27FC236}">
                <a16:creationId xmlns:a16="http://schemas.microsoft.com/office/drawing/2014/main" id="{347C987B-4A31-4BEE-B659-2017E1642008}"/>
              </a:ext>
            </a:extLst>
          </p:cNvPr>
          <p:cNvSpPr/>
          <p:nvPr/>
        </p:nvSpPr>
        <p:spPr bwMode="auto">
          <a:xfrm rot="10800000">
            <a:off x="4545238" y="4666323"/>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Arrow: Left 7">
            <a:extLst>
              <a:ext uri="{FF2B5EF4-FFF2-40B4-BE49-F238E27FC236}">
                <a16:creationId xmlns:a16="http://schemas.microsoft.com/office/drawing/2014/main" id="{AC08339D-1C51-49C9-A854-0B3D29A2784E}"/>
              </a:ext>
            </a:extLst>
          </p:cNvPr>
          <p:cNvSpPr/>
          <p:nvPr/>
        </p:nvSpPr>
        <p:spPr bwMode="auto">
          <a:xfrm>
            <a:off x="4843467" y="1856729"/>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8808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7971-D19F-49E8-A6AE-466DA0BEAA62}"/>
              </a:ext>
            </a:extLst>
          </p:cNvPr>
          <p:cNvSpPr>
            <a:spLocks noGrp="1"/>
          </p:cNvSpPr>
          <p:nvPr>
            <p:ph type="title"/>
          </p:nvPr>
        </p:nvSpPr>
        <p:spPr/>
        <p:txBody>
          <a:bodyPr/>
          <a:lstStyle/>
          <a:p>
            <a:r>
              <a:rPr lang="en-US" dirty="0"/>
              <a:t>Welcome to the lab!</a:t>
            </a:r>
            <a:endParaRPr lang="it-IT" dirty="0"/>
          </a:p>
        </p:txBody>
      </p:sp>
      <p:sp>
        <p:nvSpPr>
          <p:cNvPr id="4" name="Text Placeholder 6">
            <a:extLst>
              <a:ext uri="{FF2B5EF4-FFF2-40B4-BE49-F238E27FC236}">
                <a16:creationId xmlns:a16="http://schemas.microsoft.com/office/drawing/2014/main" id="{DB9B9F42-B013-41A4-B618-49351F9381E5}"/>
              </a:ext>
            </a:extLst>
          </p:cNvPr>
          <p:cNvSpPr>
            <a:spLocks noGrp="1"/>
          </p:cNvSpPr>
          <p:nvPr>
            <p:ph type="body" sz="quarter" idx="10"/>
          </p:nvPr>
        </p:nvSpPr>
        <p:spPr>
          <a:xfrm>
            <a:off x="584200" y="1435497"/>
            <a:ext cx="11018520" cy="430887"/>
          </a:xfrm>
        </p:spPr>
        <p:txBody>
          <a:bodyPr/>
          <a:lstStyle/>
          <a:p>
            <a:pPr marL="0" indent="0">
              <a:buNone/>
            </a:pPr>
            <a:r>
              <a:rPr lang="en-US" dirty="0"/>
              <a:t>Let’s modernize this “good old new” WPF application!</a:t>
            </a:r>
            <a:endParaRPr lang="fr-FR" dirty="0"/>
          </a:p>
        </p:txBody>
      </p:sp>
      <p:pic>
        <p:nvPicPr>
          <p:cNvPr id="5" name="Picture 4">
            <a:extLst>
              <a:ext uri="{FF2B5EF4-FFF2-40B4-BE49-F238E27FC236}">
                <a16:creationId xmlns:a16="http://schemas.microsoft.com/office/drawing/2014/main" id="{7E1B8065-B9D7-4614-BF81-CE3F3E3F00E6}"/>
              </a:ext>
            </a:extLst>
          </p:cNvPr>
          <p:cNvPicPr>
            <a:picLocks noChangeAspect="1"/>
          </p:cNvPicPr>
          <p:nvPr/>
        </p:nvPicPr>
        <p:blipFill>
          <a:blip r:embed="rId2"/>
          <a:stretch>
            <a:fillRect/>
          </a:stretch>
        </p:blipFill>
        <p:spPr>
          <a:xfrm>
            <a:off x="584200" y="2434685"/>
            <a:ext cx="5614286" cy="3164286"/>
          </a:xfrm>
          <a:prstGeom prst="rect">
            <a:avLst/>
          </a:prstGeom>
        </p:spPr>
      </p:pic>
      <p:pic>
        <p:nvPicPr>
          <p:cNvPr id="6" name="Picture 5">
            <a:extLst>
              <a:ext uri="{FF2B5EF4-FFF2-40B4-BE49-F238E27FC236}">
                <a16:creationId xmlns:a16="http://schemas.microsoft.com/office/drawing/2014/main" id="{D365EEE6-8B04-4FD3-95BF-7BBB4F18363A}"/>
              </a:ext>
            </a:extLst>
          </p:cNvPr>
          <p:cNvPicPr>
            <a:picLocks noChangeAspect="1"/>
          </p:cNvPicPr>
          <p:nvPr/>
        </p:nvPicPr>
        <p:blipFill>
          <a:blip r:embed="rId3"/>
          <a:stretch>
            <a:fillRect/>
          </a:stretch>
        </p:blipFill>
        <p:spPr>
          <a:xfrm>
            <a:off x="3816505" y="2804439"/>
            <a:ext cx="5614286" cy="3164286"/>
          </a:xfrm>
          <a:prstGeom prst="rect">
            <a:avLst/>
          </a:prstGeom>
        </p:spPr>
      </p:pic>
      <p:pic>
        <p:nvPicPr>
          <p:cNvPr id="7" name="Picture 6">
            <a:extLst>
              <a:ext uri="{FF2B5EF4-FFF2-40B4-BE49-F238E27FC236}">
                <a16:creationId xmlns:a16="http://schemas.microsoft.com/office/drawing/2014/main" id="{4FB9FBE6-055C-4B26-A23D-A119BE97CA3A}"/>
              </a:ext>
            </a:extLst>
          </p:cNvPr>
          <p:cNvPicPr>
            <a:picLocks noChangeAspect="1"/>
          </p:cNvPicPr>
          <p:nvPr/>
        </p:nvPicPr>
        <p:blipFill>
          <a:blip r:embed="rId4"/>
          <a:stretch>
            <a:fillRect/>
          </a:stretch>
        </p:blipFill>
        <p:spPr>
          <a:xfrm>
            <a:off x="7176015" y="3216987"/>
            <a:ext cx="4028572" cy="3278572"/>
          </a:xfrm>
          <a:prstGeom prst="rect">
            <a:avLst/>
          </a:prstGeom>
        </p:spPr>
      </p:pic>
    </p:spTree>
    <p:extLst>
      <p:ext uri="{BB962C8B-B14F-4D97-AF65-F5344CB8AC3E}">
        <p14:creationId xmlns:p14="http://schemas.microsoft.com/office/powerpoint/2010/main" val="26795845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7971-D19F-49E8-A6AE-466DA0BEAA62}"/>
              </a:ext>
            </a:extLst>
          </p:cNvPr>
          <p:cNvSpPr>
            <a:spLocks noGrp="1"/>
          </p:cNvSpPr>
          <p:nvPr>
            <p:ph type="title"/>
          </p:nvPr>
        </p:nvSpPr>
        <p:spPr/>
        <p:txBody>
          <a:bodyPr/>
          <a:lstStyle/>
          <a:p>
            <a:r>
              <a:rPr lang="en-US" dirty="0"/>
              <a:t>Welcome to the lab!</a:t>
            </a:r>
            <a:endParaRPr lang="it-IT" dirty="0"/>
          </a:p>
        </p:txBody>
      </p:sp>
      <p:sp>
        <p:nvSpPr>
          <p:cNvPr id="4" name="Text Placeholder 6">
            <a:extLst>
              <a:ext uri="{FF2B5EF4-FFF2-40B4-BE49-F238E27FC236}">
                <a16:creationId xmlns:a16="http://schemas.microsoft.com/office/drawing/2014/main" id="{DB9B9F42-B013-41A4-B618-49351F9381E5}"/>
              </a:ext>
            </a:extLst>
          </p:cNvPr>
          <p:cNvSpPr>
            <a:spLocks noGrp="1"/>
          </p:cNvSpPr>
          <p:nvPr>
            <p:ph type="body" sz="quarter" idx="10"/>
          </p:nvPr>
        </p:nvSpPr>
        <p:spPr>
          <a:xfrm>
            <a:off x="584200" y="1435497"/>
            <a:ext cx="11018520" cy="947952"/>
          </a:xfrm>
        </p:spPr>
        <p:txBody>
          <a:bodyPr/>
          <a:lstStyle/>
          <a:p>
            <a:pPr marL="0" indent="0">
              <a:buNone/>
            </a:pPr>
            <a:r>
              <a:rPr lang="en-US" dirty="0"/>
              <a:t>Lab Manual </a:t>
            </a:r>
            <a:r>
              <a:rPr lang="en-US" dirty="0">
                <a:sym typeface="Wingdings" panose="05000000000000000000" pitchFamily="2" charset="2"/>
              </a:rPr>
              <a:t> </a:t>
            </a:r>
            <a:r>
              <a:rPr lang="en-US" dirty="0">
                <a:sym typeface="Wingdings" panose="05000000000000000000" pitchFamily="2" charset="2"/>
                <a:hlinkClick r:id="rId2"/>
              </a:rPr>
              <a:t>https://aka.ms/wamw</a:t>
            </a:r>
            <a:endParaRPr lang="en-US" dirty="0">
              <a:sym typeface="Wingdings" panose="05000000000000000000" pitchFamily="2" charset="2"/>
            </a:endParaRPr>
          </a:p>
          <a:p>
            <a:pPr marL="0" indent="0">
              <a:buNone/>
            </a:pPr>
            <a:r>
              <a:rPr lang="en-US" dirty="0">
                <a:sym typeface="Wingdings" panose="05000000000000000000" pitchFamily="2" charset="2"/>
              </a:rPr>
              <a:t>Lab Source code  </a:t>
            </a:r>
            <a:r>
              <a:rPr lang="en-US" dirty="0">
                <a:sym typeface="Wingdings" panose="05000000000000000000" pitchFamily="2" charset="2"/>
                <a:hlinkClick r:id="rId3"/>
              </a:rPr>
              <a:t>https://aka.ms/wamwc</a:t>
            </a:r>
            <a:r>
              <a:rPr lang="en-US" dirty="0">
                <a:sym typeface="Wingdings" panose="05000000000000000000" pitchFamily="2" charset="2"/>
              </a:rPr>
              <a:t> </a:t>
            </a:r>
            <a:endParaRPr lang="fr-FR" dirty="0"/>
          </a:p>
        </p:txBody>
      </p:sp>
      <p:pic>
        <p:nvPicPr>
          <p:cNvPr id="11" name="Picture 10">
            <a:extLst>
              <a:ext uri="{FF2B5EF4-FFF2-40B4-BE49-F238E27FC236}">
                <a16:creationId xmlns:a16="http://schemas.microsoft.com/office/drawing/2014/main" id="{07DEDB45-E388-4364-AB76-5911A52BD597}"/>
              </a:ext>
            </a:extLst>
          </p:cNvPr>
          <p:cNvPicPr>
            <a:picLocks noChangeAspect="1"/>
          </p:cNvPicPr>
          <p:nvPr/>
        </p:nvPicPr>
        <p:blipFill rotWithShape="1">
          <a:blip r:embed="rId4"/>
          <a:srcRect r="2952"/>
          <a:stretch/>
        </p:blipFill>
        <p:spPr>
          <a:xfrm>
            <a:off x="2485747" y="2493506"/>
            <a:ext cx="7395100" cy="3962092"/>
          </a:xfrm>
          <a:prstGeom prst="rect">
            <a:avLst/>
          </a:prstGeom>
        </p:spPr>
      </p:pic>
    </p:spTree>
    <p:extLst>
      <p:ext uri="{BB962C8B-B14F-4D97-AF65-F5344CB8AC3E}">
        <p14:creationId xmlns:p14="http://schemas.microsoft.com/office/powerpoint/2010/main" val="3021040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016-1A19-40DF-800C-0BA9EFF31BF9}"/>
              </a:ext>
            </a:extLst>
          </p:cNvPr>
          <p:cNvSpPr>
            <a:spLocks noGrp="1"/>
          </p:cNvSpPr>
          <p:nvPr>
            <p:ph type="title"/>
          </p:nvPr>
        </p:nvSpPr>
        <p:spPr/>
        <p:txBody>
          <a:bodyPr/>
          <a:lstStyle/>
          <a:p>
            <a:r>
              <a:rPr lang="en-US" dirty="0"/>
              <a:t>Technical requirements</a:t>
            </a:r>
            <a:endParaRPr lang="it-IT" dirty="0"/>
          </a:p>
        </p:txBody>
      </p:sp>
      <p:sp>
        <p:nvSpPr>
          <p:cNvPr id="3" name="Content Placeholder 2">
            <a:extLst>
              <a:ext uri="{FF2B5EF4-FFF2-40B4-BE49-F238E27FC236}">
                <a16:creationId xmlns:a16="http://schemas.microsoft.com/office/drawing/2014/main" id="{82E5797B-E510-41DD-B794-4CBF69FBE481}"/>
              </a:ext>
            </a:extLst>
          </p:cNvPr>
          <p:cNvSpPr>
            <a:spLocks noGrp="1"/>
          </p:cNvSpPr>
          <p:nvPr>
            <p:ph sz="quarter" idx="10"/>
          </p:nvPr>
        </p:nvSpPr>
        <p:spPr>
          <a:xfrm>
            <a:off x="584200" y="1435100"/>
            <a:ext cx="11018838" cy="4702826"/>
          </a:xfrm>
        </p:spPr>
        <p:txBody>
          <a:bodyPr/>
          <a:lstStyle/>
          <a:p>
            <a:r>
              <a:rPr lang="en-US" dirty="0"/>
              <a:t>Windows 10 1903 (build 18362)</a:t>
            </a:r>
          </a:p>
          <a:p>
            <a:r>
              <a:rPr lang="en-US" dirty="0"/>
              <a:t>Visual Studio 2019 with the following workloads:</a:t>
            </a:r>
          </a:p>
          <a:p>
            <a:pPr lvl="1"/>
            <a:r>
              <a:rPr lang="en-US" dirty="0"/>
              <a:t>.NET desktop development</a:t>
            </a:r>
          </a:p>
          <a:p>
            <a:pPr lvl="1"/>
            <a:r>
              <a:rPr lang="en-US" dirty="0"/>
              <a:t>Universal Windows Platform development</a:t>
            </a:r>
          </a:p>
          <a:p>
            <a:r>
              <a:rPr lang="en-US" dirty="0"/>
              <a:t>Windows 10 1903 (build 18362) SDK</a:t>
            </a:r>
          </a:p>
          <a:p>
            <a:r>
              <a:rPr lang="en-US" dirty="0"/>
              <a:t>.NET Core 3.0 Preview 4 SDK</a:t>
            </a:r>
          </a:p>
          <a:p>
            <a:r>
              <a:rPr lang="en-US" dirty="0"/>
              <a:t>Developer mode activated</a:t>
            </a:r>
          </a:p>
          <a:p>
            <a:endParaRPr lang="en-US" dirty="0"/>
          </a:p>
          <a:p>
            <a:pPr marL="0" indent="0">
              <a:buNone/>
            </a:pPr>
            <a:r>
              <a:rPr lang="en-US" dirty="0"/>
              <a:t>If you don’t have a suitable configuration, tell us! We have a VM ready to be used with all the tools.</a:t>
            </a:r>
          </a:p>
        </p:txBody>
      </p:sp>
    </p:spTree>
    <p:extLst>
      <p:ext uri="{BB962C8B-B14F-4D97-AF65-F5344CB8AC3E}">
        <p14:creationId xmlns:p14="http://schemas.microsoft.com/office/powerpoint/2010/main" val="38399881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Migrate to .NET Core 3.0</a:t>
            </a:r>
          </a:p>
        </p:txBody>
      </p:sp>
      <p:sp>
        <p:nvSpPr>
          <p:cNvPr id="4" name="Text Placeholder 3"/>
          <p:cNvSpPr>
            <a:spLocks noGrp="1"/>
          </p:cNvSpPr>
          <p:nvPr>
            <p:ph type="body" sz="quarter" idx="12"/>
          </p:nvPr>
        </p:nvSpPr>
        <p:spPr>
          <a:xfrm>
            <a:off x="585216" y="3977319"/>
            <a:ext cx="9144000" cy="338554"/>
          </a:xfrm>
        </p:spPr>
        <p:txBody>
          <a:bodyPr/>
          <a:lstStyle/>
          <a:p>
            <a:r>
              <a:rPr lang="en-US" dirty="0"/>
              <a:t>Exercise 1</a:t>
            </a:r>
          </a:p>
        </p:txBody>
      </p:sp>
    </p:spTree>
    <p:extLst>
      <p:ext uri="{BB962C8B-B14F-4D97-AF65-F5344CB8AC3E}">
        <p14:creationId xmlns:p14="http://schemas.microsoft.com/office/powerpoint/2010/main" val="427803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587783" y="457452"/>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2829458" y="852700"/>
            <a:ext cx="2174146"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cs typeface="Segoe UI Light" panose="020B0502040204020203" pitchFamily="34" charset="0"/>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2854774" y="862119"/>
            <a:ext cx="2174146"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
        <p:nvSpPr>
          <p:cNvPr id="40" name="Title 2">
            <a:extLst>
              <a:ext uri="{FF2B5EF4-FFF2-40B4-BE49-F238E27FC236}">
                <a16:creationId xmlns:a16="http://schemas.microsoft.com/office/drawing/2014/main" id="{6DD9031B-139B-421A-BCC3-7B78DF8D7BC5}"/>
              </a:ext>
            </a:extLst>
          </p:cNvPr>
          <p:cNvSpPr txBox="1">
            <a:spLocks/>
          </p:cNvSpPr>
          <p:nvPr/>
        </p:nvSpPr>
        <p:spPr>
          <a:xfrm>
            <a:off x="312419" y="119149"/>
            <a:ext cx="11567160" cy="704429"/>
          </a:xfrm>
          <a:prstGeom prst="rect">
            <a:avLst/>
          </a:prstGeom>
        </p:spPr>
        <p:txBody>
          <a:bodyPr vert="horz" wrap="square" lIns="143428" tIns="89642" rIns="143428" bIns="89642"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Enhancing your Desktop assets - .NET Core</a:t>
            </a:r>
            <a:endParaRPr lang="en-US" spc="-10" dirty="0"/>
          </a:p>
        </p:txBody>
      </p:sp>
    </p:spTree>
    <p:extLst>
      <p:ext uri="{BB962C8B-B14F-4D97-AF65-F5344CB8AC3E}">
        <p14:creationId xmlns:p14="http://schemas.microsoft.com/office/powerpoint/2010/main" val="1810302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459376" y="824252"/>
            <a:ext cx="11567160" cy="462707"/>
          </a:xfrm>
        </p:spPr>
        <p:txBody>
          <a:bodyPr vert="horz" wrap="square" lIns="143428" tIns="89642" rIns="143428" bIns="89642" rtlCol="0" anchor="t">
            <a:noAutofit/>
          </a:bodyPr>
          <a:lstStyle/>
          <a:p>
            <a:r>
              <a:rPr lang="en-US" sz="3200" b="0" dirty="0">
                <a:latin typeface="Segoe UI Light" panose="020B0502040204020203" pitchFamily="34" charset="0"/>
                <a:cs typeface="Segoe UI Light" panose="020B0502040204020203" pitchFamily="34" charset="0"/>
              </a:rPr>
              <a:t>.NET Core 3 Desktop</a:t>
            </a:r>
            <a:endParaRPr lang="en-US" sz="3200" spc="-10" dirty="0"/>
          </a:p>
        </p:txBody>
      </p:sp>
      <p:grpSp>
        <p:nvGrpSpPr>
          <p:cNvPr id="13" name="Group 12">
            <a:extLst>
              <a:ext uri="{FF2B5EF4-FFF2-40B4-BE49-F238E27FC236}">
                <a16:creationId xmlns:a16="http://schemas.microsoft.com/office/drawing/2014/main" id="{E3518C45-F952-4A2C-928A-CB0F29C23F65}"/>
              </a:ext>
            </a:extLst>
          </p:cNvPr>
          <p:cNvGrpSpPr/>
          <p:nvPr/>
        </p:nvGrpSpPr>
        <p:grpSpPr>
          <a:xfrm>
            <a:off x="617569" y="1664480"/>
            <a:ext cx="7026042" cy="4721804"/>
            <a:chOff x="4300928" y="1508810"/>
            <a:chExt cx="2643783" cy="4721804"/>
          </a:xfrm>
        </p:grpSpPr>
        <p:grpSp>
          <p:nvGrpSpPr>
            <p:cNvPr id="87" name="Group 86">
              <a:extLst>
                <a:ext uri="{FF2B5EF4-FFF2-40B4-BE49-F238E27FC236}">
                  <a16:creationId xmlns:a16="http://schemas.microsoft.com/office/drawing/2014/main" id="{2F86DE20-1969-4C23-BB87-747EF1F6499F}"/>
                </a:ext>
              </a:extLst>
            </p:cNvPr>
            <p:cNvGrpSpPr/>
            <p:nvPr/>
          </p:nvGrpSpPr>
          <p:grpSpPr>
            <a:xfrm>
              <a:off x="4300928" y="1508810"/>
              <a:ext cx="2643783" cy="4721804"/>
              <a:chOff x="5974197" y="1994094"/>
              <a:chExt cx="1587544" cy="3416162"/>
            </a:xfrm>
          </p:grpSpPr>
          <p:sp>
            <p:nvSpPr>
              <p:cNvPr id="88" name="Rectangle 87">
                <a:extLst>
                  <a:ext uri="{FF2B5EF4-FFF2-40B4-BE49-F238E27FC236}">
                    <a16:creationId xmlns:a16="http://schemas.microsoft.com/office/drawing/2014/main" id="{620659B0-AF2C-4E51-8D10-C78DB181CF5F}"/>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5BD75E4E-BF02-4798-9C38-2016772F0A33}"/>
                  </a:ext>
                </a:extLst>
              </p:cNvPr>
              <p:cNvSpPr/>
              <p:nvPr/>
            </p:nvSpPr>
            <p:spPr>
              <a:xfrm>
                <a:off x="5974197" y="1994094"/>
                <a:ext cx="1587544" cy="64952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1" name="Rectangle 80">
              <a:extLst>
                <a:ext uri="{FF2B5EF4-FFF2-40B4-BE49-F238E27FC236}">
                  <a16:creationId xmlns:a16="http://schemas.microsoft.com/office/drawing/2014/main" id="{DA27F13E-BB2F-4407-BF31-74988E4158F3}"/>
                </a:ext>
              </a:extLst>
            </p:cNvPr>
            <p:cNvSpPr/>
            <p:nvPr/>
          </p:nvSpPr>
          <p:spPr>
            <a:xfrm>
              <a:off x="5313108" y="1773032"/>
              <a:ext cx="619424" cy="400110"/>
            </a:xfrm>
            <a:prstGeom prst="rect">
              <a:avLst/>
            </a:prstGeom>
          </p:spPr>
          <p:txBody>
            <a:bodyPr wrap="none">
              <a:spAutoFit/>
            </a:bodyPr>
            <a:lstStyle/>
            <a:p>
              <a:pPr lvl="0" algn="ctr" defTabSz="914400">
                <a:spcAft>
                  <a:spcPts val="400"/>
                </a:spcAft>
                <a:defRPr/>
              </a:pPr>
              <a:r>
                <a:rPr lang="en-US" sz="2000" dirty="0">
                  <a:solidFill>
                    <a:schemeClr val="bg1"/>
                  </a:solidFill>
                  <a:latin typeface="Segoe UI Semilight" panose="020B0402040204020203" pitchFamily="34" charset="0"/>
                  <a:cs typeface="Segoe UI Semilight" panose="020B0402040204020203" pitchFamily="34" charset="0"/>
                </a:rPr>
                <a:t>Improvements</a:t>
              </a:r>
            </a:p>
          </p:txBody>
        </p:sp>
        <p:sp>
          <p:nvSpPr>
            <p:cNvPr id="111" name="Content Placeholder 2">
              <a:extLst>
                <a:ext uri="{FF2B5EF4-FFF2-40B4-BE49-F238E27FC236}">
                  <a16:creationId xmlns:a16="http://schemas.microsoft.com/office/drawing/2014/main" id="{A1E1725B-18C3-4EE3-98FF-DE7C81D9FD25}"/>
                </a:ext>
              </a:extLst>
            </p:cNvPr>
            <p:cNvSpPr txBox="1">
              <a:spLocks/>
            </p:cNvSpPr>
            <p:nvPr/>
          </p:nvSpPr>
          <p:spPr>
            <a:xfrm>
              <a:off x="4374570" y="2698921"/>
              <a:ext cx="2570141" cy="21790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2000" dirty="0"/>
                <a:t>.NET Core 3 supports WinForms and WPF frameworks</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XAML Islands - WinForms &amp; WPF can host UWP</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XAML Controls – Modern browser and media controls for WinForms &amp; WPF</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High DPI fixes for WinForms</a:t>
              </a:r>
            </a:p>
            <a:p>
              <a:pPr>
                <a:buFont typeface="Wingdings" panose="05000000000000000000" pitchFamily="2" charset="2"/>
                <a:buChar char="Ø"/>
              </a:pPr>
              <a:r>
                <a:rPr lang="en-US" sz="2000" dirty="0"/>
                <a:t>Access to all Windows 10 API’s</a:t>
              </a:r>
            </a:p>
            <a:p>
              <a:pPr marL="0" indent="0">
                <a:buNone/>
              </a:pPr>
              <a:endParaRPr lang="en-US" sz="1600" dirty="0">
                <a:solidFill>
                  <a:schemeClr val="tx1"/>
                </a:solidFill>
                <a:latin typeface="+mn-lt"/>
                <a:cs typeface="+mn-cs"/>
              </a:endParaRPr>
            </a:p>
          </p:txBody>
        </p:sp>
      </p:grpSp>
      <p:grpSp>
        <p:nvGrpSpPr>
          <p:cNvPr id="24" name="Group 23">
            <a:extLst>
              <a:ext uri="{FF2B5EF4-FFF2-40B4-BE49-F238E27FC236}">
                <a16:creationId xmlns:a16="http://schemas.microsoft.com/office/drawing/2014/main" id="{B3AAD203-B843-459F-A8C3-D50FDDB2E2E5}"/>
              </a:ext>
            </a:extLst>
          </p:cNvPr>
          <p:cNvGrpSpPr/>
          <p:nvPr/>
        </p:nvGrpSpPr>
        <p:grpSpPr>
          <a:xfrm>
            <a:off x="7930860" y="1664480"/>
            <a:ext cx="3821349" cy="4721804"/>
            <a:chOff x="4300928" y="1508810"/>
            <a:chExt cx="2643783" cy="4721804"/>
          </a:xfrm>
        </p:grpSpPr>
        <p:grpSp>
          <p:nvGrpSpPr>
            <p:cNvPr id="25" name="Group 24">
              <a:extLst>
                <a:ext uri="{FF2B5EF4-FFF2-40B4-BE49-F238E27FC236}">
                  <a16:creationId xmlns:a16="http://schemas.microsoft.com/office/drawing/2014/main" id="{2F76DF03-24D1-4ACC-94FC-408B2DCCA273}"/>
                </a:ext>
              </a:extLst>
            </p:cNvPr>
            <p:cNvGrpSpPr/>
            <p:nvPr/>
          </p:nvGrpSpPr>
          <p:grpSpPr>
            <a:xfrm>
              <a:off x="4300928" y="1508810"/>
              <a:ext cx="2643783" cy="4721804"/>
              <a:chOff x="5974197" y="1994094"/>
              <a:chExt cx="1587544" cy="3416162"/>
            </a:xfrm>
          </p:grpSpPr>
          <p:sp>
            <p:nvSpPr>
              <p:cNvPr id="28" name="Rectangle 27">
                <a:extLst>
                  <a:ext uri="{FF2B5EF4-FFF2-40B4-BE49-F238E27FC236}">
                    <a16:creationId xmlns:a16="http://schemas.microsoft.com/office/drawing/2014/main" id="{74F532BF-3548-434B-9D96-ED1AFD2CE767}"/>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E16A834F-0699-40E0-9F45-B7847C5C358B}"/>
                  </a:ext>
                </a:extLst>
              </p:cNvPr>
              <p:cNvSpPr/>
              <p:nvPr/>
            </p:nvSpPr>
            <p:spPr>
              <a:xfrm>
                <a:off x="5974197" y="1994094"/>
                <a:ext cx="1587544" cy="649529"/>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7F48B163-FEBA-4169-97DD-559CFCAF194A}"/>
                </a:ext>
              </a:extLst>
            </p:cNvPr>
            <p:cNvSpPr/>
            <p:nvPr/>
          </p:nvSpPr>
          <p:spPr>
            <a:xfrm>
              <a:off x="5425218" y="1773032"/>
              <a:ext cx="395206" cy="400110"/>
            </a:xfrm>
            <a:prstGeom prst="rect">
              <a:avLst/>
            </a:prstGeom>
          </p:spPr>
          <p:txBody>
            <a:bodyPr wrap="none">
              <a:spAutoFit/>
            </a:bodyPr>
            <a:lstStyle/>
            <a:p>
              <a:pPr lvl="0" algn="ctr" defTabSz="914400">
                <a:spcAft>
                  <a:spcPts val="400"/>
                </a:spcAft>
                <a:defRPr/>
              </a:pPr>
              <a:r>
                <a:rPr lang="en-US" sz="2000" dirty="0">
                  <a:solidFill>
                    <a:schemeClr val="bg1"/>
                  </a:solidFill>
                  <a:latin typeface="Segoe UI Semilight" panose="020B0402040204020203" pitchFamily="34" charset="0"/>
                  <a:cs typeface="Segoe UI Semilight" panose="020B0402040204020203" pitchFamily="34" charset="0"/>
                </a:rPr>
                <a:t>Benefits</a:t>
              </a:r>
            </a:p>
          </p:txBody>
        </p:sp>
        <p:sp>
          <p:nvSpPr>
            <p:cNvPr id="27" name="Content Placeholder 2">
              <a:extLst>
                <a:ext uri="{FF2B5EF4-FFF2-40B4-BE49-F238E27FC236}">
                  <a16:creationId xmlns:a16="http://schemas.microsoft.com/office/drawing/2014/main" id="{C2147A4F-EEA2-4553-ABA4-2F45E66BF1A2}"/>
                </a:ext>
              </a:extLst>
            </p:cNvPr>
            <p:cNvSpPr txBox="1">
              <a:spLocks/>
            </p:cNvSpPr>
            <p:nvPr/>
          </p:nvSpPr>
          <p:spPr>
            <a:xfrm>
              <a:off x="4469966" y="2683756"/>
              <a:ext cx="2474745" cy="233910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2000" dirty="0"/>
                <a:t>Side by side</a:t>
              </a:r>
            </a:p>
            <a:p>
              <a:pPr>
                <a:buFont typeface="Wingdings" panose="05000000000000000000" pitchFamily="2" charset="2"/>
                <a:buChar char="Ø"/>
              </a:pPr>
              <a:r>
                <a:rPr lang="en-US" sz="2000" dirty="0"/>
                <a:t>Machine global or app local framework</a:t>
              </a:r>
            </a:p>
            <a:p>
              <a:pPr>
                <a:buFont typeface="Wingdings" panose="05000000000000000000" pitchFamily="2" charset="2"/>
                <a:buChar char="Ø"/>
              </a:pPr>
              <a:r>
                <a:rPr lang="en-US" sz="2000" dirty="0"/>
                <a:t>Core runtime and API improvements</a:t>
              </a:r>
            </a:p>
            <a:p>
              <a:pPr>
                <a:buFont typeface="Wingdings" panose="05000000000000000000" pitchFamily="2" charset="2"/>
                <a:buChar char="Ø"/>
              </a:pPr>
              <a:r>
                <a:rPr lang="en-US" sz="2000" dirty="0"/>
                <a:t>SDK based .</a:t>
              </a:r>
              <a:r>
                <a:rPr lang="en-US" sz="2000" dirty="0" err="1"/>
                <a:t>csproj</a:t>
              </a:r>
              <a:r>
                <a:rPr lang="en-US" sz="2000" dirty="0"/>
                <a:t> project system</a:t>
              </a:r>
            </a:p>
          </p:txBody>
        </p:sp>
      </p:grpSp>
      <p:sp>
        <p:nvSpPr>
          <p:cNvPr id="30" name="Title 2">
            <a:extLst>
              <a:ext uri="{FF2B5EF4-FFF2-40B4-BE49-F238E27FC236}">
                <a16:creationId xmlns:a16="http://schemas.microsoft.com/office/drawing/2014/main" id="{59B6E611-1171-4067-BC3F-475DCB9FBAAB}"/>
              </a:ext>
            </a:extLst>
          </p:cNvPr>
          <p:cNvSpPr txBox="1">
            <a:spLocks/>
          </p:cNvSpPr>
          <p:nvPr/>
        </p:nvSpPr>
        <p:spPr>
          <a:xfrm>
            <a:off x="312419" y="119149"/>
            <a:ext cx="11567160" cy="462707"/>
          </a:xfrm>
          <a:prstGeom prst="rect">
            <a:avLst/>
          </a:prstGeom>
        </p:spPr>
        <p:txBody>
          <a:bodyPr vert="horz" wrap="square" lIns="143428" tIns="89642" rIns="143428" bIns="89642"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Enhancing your Desktop assets - .NET Core</a:t>
            </a:r>
            <a:endParaRPr lang="en-US" spc="-10" dirty="0"/>
          </a:p>
        </p:txBody>
      </p:sp>
    </p:spTree>
    <p:extLst>
      <p:ext uri="{BB962C8B-B14F-4D97-AF65-F5344CB8AC3E}">
        <p14:creationId xmlns:p14="http://schemas.microsoft.com/office/powerpoint/2010/main" val="2126488663"/>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1871544"/>
            <a:ext cx="10622043" cy="1661993"/>
          </a:xfrm>
        </p:spPr>
        <p:txBody>
          <a:bodyPr/>
          <a:lstStyle/>
          <a:p>
            <a:r>
              <a:rPr lang="en-US" dirty="0"/>
              <a:t>Enhance your Windows desktop applications with .NET Core 3.0, Universal Windows Platform, </a:t>
            </a:r>
            <a:br>
              <a:rPr lang="en-US" dirty="0"/>
            </a:br>
            <a:r>
              <a:rPr lang="en-US" dirty="0"/>
              <a:t>XAML Islands and MSIX</a:t>
            </a:r>
          </a:p>
        </p:txBody>
      </p:sp>
      <p:pic>
        <p:nvPicPr>
          <p:cNvPr id="8" name="Picture 7">
            <a:extLst>
              <a:ext uri="{FF2B5EF4-FFF2-40B4-BE49-F238E27FC236}">
                <a16:creationId xmlns:a16="http://schemas.microsoft.com/office/drawing/2014/main" id="{BD735B1C-8476-492E-B912-D15099CB923A}"/>
              </a:ext>
            </a:extLst>
          </p:cNvPr>
          <p:cNvPicPr>
            <a:picLocks noChangeAspect="1"/>
          </p:cNvPicPr>
          <p:nvPr/>
        </p:nvPicPr>
        <p:blipFill>
          <a:blip r:embed="rId2"/>
          <a:stretch>
            <a:fillRect/>
          </a:stretch>
        </p:blipFill>
        <p:spPr>
          <a:xfrm>
            <a:off x="588263" y="4265061"/>
            <a:ext cx="3582390" cy="1152603"/>
          </a:xfrm>
          <a:prstGeom prst="rect">
            <a:avLst/>
          </a:prstGeom>
        </p:spPr>
      </p:pic>
      <p:pic>
        <p:nvPicPr>
          <p:cNvPr id="9" name="Picture 8">
            <a:extLst>
              <a:ext uri="{FF2B5EF4-FFF2-40B4-BE49-F238E27FC236}">
                <a16:creationId xmlns:a16="http://schemas.microsoft.com/office/drawing/2014/main" id="{52E643DE-7655-4D89-8263-A4948A871136}"/>
              </a:ext>
            </a:extLst>
          </p:cNvPr>
          <p:cNvPicPr>
            <a:picLocks noChangeAspect="1"/>
          </p:cNvPicPr>
          <p:nvPr/>
        </p:nvPicPr>
        <p:blipFill>
          <a:blip r:embed="rId3"/>
          <a:stretch>
            <a:fillRect/>
          </a:stretch>
        </p:blipFill>
        <p:spPr>
          <a:xfrm>
            <a:off x="10905440" y="5640778"/>
            <a:ext cx="1112148" cy="925529"/>
          </a:xfrm>
          <a:prstGeom prst="rect">
            <a:avLst/>
          </a:prstGeom>
        </p:spPr>
      </p:pic>
    </p:spTree>
    <p:extLst>
      <p:ext uri="{BB962C8B-B14F-4D97-AF65-F5344CB8AC3E}">
        <p14:creationId xmlns:p14="http://schemas.microsoft.com/office/powerpoint/2010/main" val="36299671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1" idx="3"/>
            <a:endCxn id="72" idx="1"/>
          </p:cNvCxnSpPr>
          <p:nvPr/>
        </p:nvCxnSpPr>
        <p:spPr>
          <a:xfrm>
            <a:off x="6294875" y="1392389"/>
            <a:ext cx="2432012" cy="6305"/>
          </a:xfrm>
          <a:prstGeom prst="straightConnector1">
            <a:avLst/>
          </a:prstGeom>
          <a:ln w="50800">
            <a:gradFill flip="none" rotWithShape="1">
              <a:gsLst>
                <a:gs pos="0">
                  <a:srgbClr val="002060"/>
                </a:gs>
                <a:gs pos="100000">
                  <a:srgbClr val="008272"/>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2230239" y="1408732"/>
            <a:ext cx="477062" cy="5162"/>
          </a:xfrm>
          <a:prstGeom prst="straightConnector1">
            <a:avLst/>
          </a:prstGeom>
          <a:ln w="50800">
            <a:gradFill flip="none" rotWithShape="1">
              <a:gsLst>
                <a:gs pos="0">
                  <a:srgbClr val="FFC000"/>
                </a:gs>
                <a:gs pos="8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49832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426958" y="5466241"/>
            <a:ext cx="3778328"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137601" y="3096673"/>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49814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7229" y="2623811"/>
            <a:ext cx="235418" cy="250918"/>
          </a:xfrm>
          <a:prstGeom prst="rect">
            <a:avLst/>
          </a:prstGeom>
        </p:spPr>
      </p:pic>
      <p:sp>
        <p:nvSpPr>
          <p:cNvPr id="55" name="Plus Sign 54">
            <a:extLst>
              <a:ext uri="{FF2B5EF4-FFF2-40B4-BE49-F238E27FC236}">
                <a16:creationId xmlns:a16="http://schemas.microsoft.com/office/drawing/2014/main" id="{F426D33E-47F0-49CA-AAE9-AF7EE483505B}"/>
              </a:ext>
            </a:extLst>
          </p:cNvPr>
          <p:cNvSpPr/>
          <p:nvPr/>
        </p:nvSpPr>
        <p:spPr>
          <a:xfrm>
            <a:off x="6876316" y="3435004"/>
            <a:ext cx="320040" cy="341112"/>
          </a:xfrm>
          <a:prstGeom prst="mathPlus">
            <a:avLst>
              <a:gd name="adj1" fmla="val 12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02C3CF1F-67A4-4843-8F64-0FAEB3D1BC4F}"/>
              </a:ext>
            </a:extLst>
          </p:cNvPr>
          <p:cNvSpPr/>
          <p:nvPr/>
        </p:nvSpPr>
        <p:spPr>
          <a:xfrm>
            <a:off x="86640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3813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4612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738281" y="3820576"/>
            <a:ext cx="1124656" cy="341112"/>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47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97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2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9531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100297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126237" y="3499282"/>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7371339" y="2064577"/>
            <a:ext cx="38855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37" name="TextBox 36">
            <a:extLst>
              <a:ext uri="{FF2B5EF4-FFF2-40B4-BE49-F238E27FC236}">
                <a16:creationId xmlns:a16="http://schemas.microsoft.com/office/drawing/2014/main" id="{E7E34472-BABA-234A-8FFF-8029B04EF650}"/>
              </a:ext>
            </a:extLst>
          </p:cNvPr>
          <p:cNvSpPr txBox="1"/>
          <p:nvPr/>
        </p:nvSpPr>
        <p:spPr>
          <a:xfrm>
            <a:off x="4987451" y="2059673"/>
            <a:ext cx="17298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Desktop Packs</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62174" y="2082471"/>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4981480" y="4861955"/>
            <a:ext cx="6260974"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3813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1231194"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2707301"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Highly compatible updates</a:t>
              </a:r>
            </a:p>
          </p:txBody>
        </p:sp>
      </p:grpSp>
      <p:grpSp>
        <p:nvGrpSpPr>
          <p:cNvPr id="6" name="Group 5">
            <a:extLst>
              <a:ext uri="{FF2B5EF4-FFF2-40B4-BE49-F238E27FC236}">
                <a16:creationId xmlns:a16="http://schemas.microsoft.com/office/drawing/2014/main" id="{2FB68875-5D3E-4BD6-AE5E-CD6F06823C15}"/>
              </a:ext>
            </a:extLst>
          </p:cNvPr>
          <p:cNvGrpSpPr/>
          <p:nvPr/>
        </p:nvGrpSpPr>
        <p:grpSpPr>
          <a:xfrm>
            <a:off x="5298243" y="904800"/>
            <a:ext cx="1037271" cy="969988"/>
            <a:chOff x="5407366" y="938208"/>
            <a:chExt cx="821722" cy="821722"/>
          </a:xfrm>
        </p:grpSpPr>
        <p:sp>
          <p:nvSpPr>
            <p:cNvPr id="68" name="Oval 67">
              <a:extLst>
                <a:ext uri="{FF2B5EF4-FFF2-40B4-BE49-F238E27FC236}">
                  <a16:creationId xmlns:a16="http://schemas.microsoft.com/office/drawing/2014/main" id="{7E11B25C-56E2-4D8D-A1F4-E812FA7D0A00}"/>
                </a:ext>
              </a:extLst>
            </p:cNvPr>
            <p:cNvSpPr/>
            <p:nvPr/>
          </p:nvSpPr>
          <p:spPr>
            <a:xfrm>
              <a:off x="5407366" y="938208"/>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TextBox 70">
              <a:extLst>
                <a:ext uri="{FF2B5EF4-FFF2-40B4-BE49-F238E27FC236}">
                  <a16:creationId xmlns:a16="http://schemas.microsoft.com/office/drawing/2014/main" id="{A2A03572-ACE8-458E-9AA2-C07E3BF45712}"/>
                </a:ext>
              </a:extLst>
            </p:cNvPr>
            <p:cNvSpPr txBox="1"/>
            <p:nvPr/>
          </p:nvSpPr>
          <p:spPr>
            <a:xfrm>
              <a:off x="5435071" y="1025352"/>
              <a:ext cx="761823" cy="65182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.NET Core 3.0 with Desktop Packs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8726887" y="895113"/>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ea typeface="+mn-ea"/>
                <a:cs typeface="Segoe UI Semilight" panose="020B0402040204020203" pitchFamily="34" charset="0"/>
              </a:rPr>
              <a:t>Modernize Desktop Apps with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62" name="Rectangle 61">
            <a:extLst>
              <a:ext uri="{FF2B5EF4-FFF2-40B4-BE49-F238E27FC236}">
                <a16:creationId xmlns:a16="http://schemas.microsoft.com/office/drawing/2014/main" id="{4D0F2F76-AB32-4BE3-8C9C-EC6F51C57DE2}"/>
              </a:ext>
            </a:extLst>
          </p:cNvPr>
          <p:cNvSpPr/>
          <p:nvPr/>
        </p:nvSpPr>
        <p:spPr>
          <a:xfrm>
            <a:off x="1352664" y="4852921"/>
            <a:ext cx="2115744"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2" name="TextBox 1">
            <a:extLst>
              <a:ext uri="{FF2B5EF4-FFF2-40B4-BE49-F238E27FC236}">
                <a16:creationId xmlns:a16="http://schemas.microsoft.com/office/drawing/2014/main" id="{27E2BD24-91FC-4A0A-A7A2-3130FCAF29FD}"/>
              </a:ext>
            </a:extLst>
          </p:cNvPr>
          <p:cNvSpPr txBox="1"/>
          <p:nvPr/>
        </p:nvSpPr>
        <p:spPr>
          <a:xfrm>
            <a:off x="73713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122594" y="3915690"/>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ea typeface="+mn-ea"/>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p:nvPr/>
        </p:nvCxnSpPr>
        <p:spPr>
          <a:xfrm>
            <a:off x="4226772" y="1026355"/>
            <a:ext cx="0" cy="45005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Rounded Corners 34">
            <a:extLst>
              <a:ext uri="{FF2B5EF4-FFF2-40B4-BE49-F238E27FC236}">
                <a16:creationId xmlns:a16="http://schemas.microsoft.com/office/drawing/2014/main" id="{87986F21-0CB2-4A49-B811-1442A593314F}"/>
              </a:ext>
            </a:extLst>
          </p:cNvPr>
          <p:cNvSpPr/>
          <p:nvPr/>
        </p:nvSpPr>
        <p:spPr>
          <a:xfrm>
            <a:off x="5122594" y="4443939"/>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EF6 </a:t>
            </a:r>
            <a:r>
              <a:rPr kumimoji="0" lang="en-US" sz="1200" b="0" i="0" u="none" strike="noStrike" kern="1200" cap="none" spc="0" normalizeH="0" baseline="0" noProof="0">
                <a:ln>
                  <a:noFill/>
                </a:ln>
                <a:solidFill>
                  <a:srgbClr val="FFFFFF"/>
                </a:solidFill>
                <a:effectLst/>
                <a:uLnTx/>
                <a:uFillTx/>
                <a:latin typeface="Segoe UI"/>
                <a:ea typeface="+mn-ea"/>
                <a:cs typeface="+mn-cs"/>
              </a:rPr>
              <a:t>(cross-plat)</a:t>
            </a:r>
          </a:p>
        </p:txBody>
      </p:sp>
    </p:spTree>
    <p:extLst>
      <p:ext uri="{BB962C8B-B14F-4D97-AF65-F5344CB8AC3E}">
        <p14:creationId xmlns:p14="http://schemas.microsoft.com/office/powerpoint/2010/main" val="3986059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5951-C41F-46C4-932D-1F72A99D09F6}"/>
              </a:ext>
            </a:extLst>
          </p:cNvPr>
          <p:cNvSpPr>
            <a:spLocks noGrp="1"/>
          </p:cNvSpPr>
          <p:nvPr>
            <p:ph type="title"/>
          </p:nvPr>
        </p:nvSpPr>
        <p:spPr/>
        <p:txBody>
          <a:bodyPr/>
          <a:lstStyle/>
          <a:p>
            <a:r>
              <a:rPr lang="en-US" dirty="0"/>
              <a:t>Migrate to .NET Core 3.0 - Overview</a:t>
            </a:r>
            <a:endParaRPr lang="it-IT" dirty="0"/>
          </a:p>
        </p:txBody>
      </p:sp>
      <p:sp>
        <p:nvSpPr>
          <p:cNvPr id="3" name="Text Placeholder 2">
            <a:extLst>
              <a:ext uri="{FF2B5EF4-FFF2-40B4-BE49-F238E27FC236}">
                <a16:creationId xmlns:a16="http://schemas.microsoft.com/office/drawing/2014/main" id="{EDD0204A-4B4B-4FDA-934E-2DC849B0AD04}"/>
              </a:ext>
            </a:extLst>
          </p:cNvPr>
          <p:cNvSpPr>
            <a:spLocks noGrp="1"/>
          </p:cNvSpPr>
          <p:nvPr>
            <p:ph type="body" sz="quarter" idx="10"/>
          </p:nvPr>
        </p:nvSpPr>
        <p:spPr>
          <a:xfrm>
            <a:off x="584200" y="1435497"/>
            <a:ext cx="11018520" cy="3360920"/>
          </a:xfrm>
        </p:spPr>
        <p:txBody>
          <a:bodyPr/>
          <a:lstStyle/>
          <a:p>
            <a:pPr marL="514350" indent="-514350">
              <a:buFont typeface="+mj-lt"/>
              <a:buAutoNum type="arabicPeriod"/>
            </a:pPr>
            <a:r>
              <a:rPr lang="en-US" dirty="0"/>
              <a:t>Use </a:t>
            </a:r>
            <a:r>
              <a:rPr lang="en-US" b="1" dirty="0"/>
              <a:t>Portability Analyzer </a:t>
            </a:r>
            <a:r>
              <a:rPr lang="en-US" dirty="0"/>
              <a:t>for a preliminary analysis of the compatibility of your solution</a:t>
            </a:r>
          </a:p>
          <a:p>
            <a:pPr marL="514350" indent="-514350">
              <a:buFont typeface="+mj-lt"/>
              <a:buAutoNum type="arabicPeriod"/>
            </a:pPr>
            <a:r>
              <a:rPr lang="en-US" dirty="0"/>
              <a:t>Move your libraries to .NET Standard 2.0</a:t>
            </a:r>
          </a:p>
          <a:p>
            <a:pPr marL="514350" indent="-514350">
              <a:buFont typeface="+mj-lt"/>
              <a:buAutoNum type="arabicPeriod"/>
            </a:pPr>
            <a:r>
              <a:rPr lang="en-US" dirty="0"/>
              <a:t>Use </a:t>
            </a:r>
            <a:r>
              <a:rPr lang="en-US" b="1" dirty="0"/>
              <a:t>Windows Compatibility Pack </a:t>
            </a:r>
            <a:r>
              <a:rPr lang="en-US" dirty="0"/>
              <a:t>to add support for Windows specific features</a:t>
            </a:r>
          </a:p>
          <a:p>
            <a:pPr marL="514350" indent="-514350">
              <a:buFont typeface="+mj-lt"/>
              <a:buAutoNum type="arabicPeriod"/>
            </a:pPr>
            <a:r>
              <a:rPr lang="en-US" dirty="0"/>
              <a:t>Use </a:t>
            </a:r>
            <a:r>
              <a:rPr lang="en-US" b="1" dirty="0"/>
              <a:t>.NET Analyzer </a:t>
            </a:r>
            <a:r>
              <a:rPr lang="en-US" dirty="0"/>
              <a:t>to detect APIs which won’t run cross-platform</a:t>
            </a:r>
          </a:p>
          <a:p>
            <a:pPr marL="514350" indent="-514350">
              <a:buFont typeface="+mj-lt"/>
              <a:buAutoNum type="arabicPeriod"/>
            </a:pPr>
            <a:endParaRPr lang="it-IT" dirty="0"/>
          </a:p>
        </p:txBody>
      </p:sp>
    </p:spTree>
    <p:extLst>
      <p:ext uri="{BB962C8B-B14F-4D97-AF65-F5344CB8AC3E}">
        <p14:creationId xmlns:p14="http://schemas.microsoft.com/office/powerpoint/2010/main" val="39007389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1 – 30 minutes</a:t>
            </a:r>
          </a:p>
        </p:txBody>
      </p:sp>
      <p:sp>
        <p:nvSpPr>
          <p:cNvPr id="4" name="Text Placeholder 3"/>
          <p:cNvSpPr>
            <a:spLocks noGrp="1"/>
          </p:cNvSpPr>
          <p:nvPr>
            <p:ph type="body" sz="quarter" idx="12"/>
          </p:nvPr>
        </p:nvSpPr>
        <p:spPr>
          <a:xfrm>
            <a:off x="585216" y="3977319"/>
            <a:ext cx="9144000" cy="338554"/>
          </a:xfrm>
        </p:spPr>
        <p:txBody>
          <a:bodyPr/>
          <a:lstStyle/>
          <a:p>
            <a:r>
              <a:rPr lang="en-US" dirty="0"/>
              <a:t>Migrate to .NET Core 3.0</a:t>
            </a:r>
          </a:p>
        </p:txBody>
      </p:sp>
    </p:spTree>
    <p:extLst>
      <p:ext uri="{BB962C8B-B14F-4D97-AF65-F5344CB8AC3E}">
        <p14:creationId xmlns:p14="http://schemas.microsoft.com/office/powerpoint/2010/main" val="426997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D0204A-4B4B-4FDA-934E-2DC849B0AD04}"/>
              </a:ext>
            </a:extLst>
          </p:cNvPr>
          <p:cNvSpPr>
            <a:spLocks noGrp="1"/>
          </p:cNvSpPr>
          <p:nvPr>
            <p:ph type="body" sz="quarter" idx="10"/>
          </p:nvPr>
        </p:nvSpPr>
        <p:spPr>
          <a:xfrm>
            <a:off x="584200" y="1435497"/>
            <a:ext cx="11018520" cy="4395049"/>
          </a:xfrm>
        </p:spPr>
        <p:txBody>
          <a:bodyPr/>
          <a:lstStyle/>
          <a:p>
            <a:pPr marL="514350" indent="-514350">
              <a:buFont typeface="+mj-lt"/>
              <a:buAutoNum type="arabicPeriod"/>
            </a:pPr>
            <a:r>
              <a:rPr lang="en-US" dirty="0"/>
              <a:t>Move your libraries to the new .</a:t>
            </a:r>
            <a:r>
              <a:rPr lang="en-US" dirty="0" err="1"/>
              <a:t>csproj</a:t>
            </a:r>
            <a:r>
              <a:rPr lang="en-US" dirty="0"/>
              <a:t> format</a:t>
            </a:r>
          </a:p>
          <a:p>
            <a:pPr marL="514350" indent="-514350">
              <a:buFont typeface="+mj-lt"/>
              <a:buAutoNum type="arabicPeriod"/>
            </a:pPr>
            <a:r>
              <a:rPr lang="en-US" dirty="0"/>
              <a:t>Move your libraries to .NET Standard 2.0</a:t>
            </a:r>
          </a:p>
          <a:p>
            <a:pPr marL="514350" indent="-514350">
              <a:buFont typeface="+mj-lt"/>
              <a:buAutoNum type="arabicPeriod"/>
            </a:pPr>
            <a:r>
              <a:rPr lang="en-US" dirty="0"/>
              <a:t>Use </a:t>
            </a:r>
            <a:r>
              <a:rPr lang="en-US" b="1" dirty="0" err="1"/>
              <a:t>Microsoft.Windows.Compatibility</a:t>
            </a:r>
            <a:r>
              <a:rPr lang="en-US" b="1" dirty="0"/>
              <a:t> </a:t>
            </a:r>
            <a:r>
              <a:rPr lang="en-US" dirty="0"/>
              <a:t>to add support for Windows specific features</a:t>
            </a:r>
          </a:p>
          <a:p>
            <a:pPr marL="514350" indent="-514350">
              <a:buFont typeface="+mj-lt"/>
              <a:buAutoNum type="arabicPeriod"/>
            </a:pPr>
            <a:r>
              <a:rPr lang="en-US" dirty="0"/>
              <a:t>Upgrade your desktop app to .NET Core 3.0</a:t>
            </a:r>
          </a:p>
          <a:p>
            <a:pPr marL="0" indent="0">
              <a:buNone/>
            </a:pPr>
            <a:endParaRPr lang="it-IT" dirty="0"/>
          </a:p>
          <a:p>
            <a:pPr marL="0" indent="0">
              <a:buNone/>
            </a:pPr>
            <a:r>
              <a:rPr lang="en-US" dirty="0"/>
              <a:t>(Optional) </a:t>
            </a:r>
            <a:r>
              <a:rPr lang="en-US"/>
              <a:t>You can use </a:t>
            </a:r>
            <a:r>
              <a:rPr lang="en-US" b="1" dirty="0" err="1"/>
              <a:t>Microsoft.DotNet.Analyzers.Compatibility</a:t>
            </a:r>
            <a:r>
              <a:rPr lang="en-US" b="1" dirty="0"/>
              <a:t> </a:t>
            </a:r>
            <a:r>
              <a:rPr lang="en-US" dirty="0"/>
              <a:t>to detect APIs which won’t run cross-platform</a:t>
            </a:r>
          </a:p>
          <a:p>
            <a:pPr marL="0" indent="0">
              <a:buNone/>
            </a:pPr>
            <a:endParaRPr lang="it-IT" dirty="0"/>
          </a:p>
        </p:txBody>
      </p:sp>
      <p:sp>
        <p:nvSpPr>
          <p:cNvPr id="8" name="Title 3">
            <a:extLst>
              <a:ext uri="{FF2B5EF4-FFF2-40B4-BE49-F238E27FC236}">
                <a16:creationId xmlns:a16="http://schemas.microsoft.com/office/drawing/2014/main" id="{F0148C7E-CAF7-4B39-A538-E216C98CFB36}"/>
              </a:ext>
            </a:extLst>
          </p:cNvPr>
          <p:cNvSpPr>
            <a:spLocks noGrp="1"/>
          </p:cNvSpPr>
          <p:nvPr>
            <p:ph type="title"/>
          </p:nvPr>
        </p:nvSpPr>
        <p:spPr>
          <a:xfrm>
            <a:off x="588263" y="457200"/>
            <a:ext cx="11018520" cy="553998"/>
          </a:xfrm>
        </p:spPr>
        <p:txBody>
          <a:bodyPr/>
          <a:lstStyle/>
          <a:p>
            <a:r>
              <a:rPr lang="en-US"/>
              <a:t>What you’ve done!</a:t>
            </a:r>
          </a:p>
        </p:txBody>
      </p:sp>
      <p:sp>
        <p:nvSpPr>
          <p:cNvPr id="9" name="Commitments_EC4D" title="Icon of a handshake">
            <a:extLst>
              <a:ext uri="{FF2B5EF4-FFF2-40B4-BE49-F238E27FC236}">
                <a16:creationId xmlns:a16="http://schemas.microsoft.com/office/drawing/2014/main" id="{F6119628-9054-42D8-B17B-4E94CAC2635D}"/>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0191179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16A2-243F-4593-942C-1A9AD1ACBC7E}"/>
              </a:ext>
            </a:extLst>
          </p:cNvPr>
          <p:cNvSpPr>
            <a:spLocks noGrp="1"/>
          </p:cNvSpPr>
          <p:nvPr>
            <p:ph type="title"/>
          </p:nvPr>
        </p:nvSpPr>
        <p:spPr>
          <a:xfrm>
            <a:off x="455409" y="3118412"/>
            <a:ext cx="4086993" cy="997196"/>
          </a:xfrm>
        </p:spPr>
        <p:txBody>
          <a:bodyPr/>
          <a:lstStyle/>
          <a:p>
            <a:r>
              <a:rPr lang="en-US" dirty="0">
                <a:solidFill>
                  <a:schemeClr val="tx1"/>
                </a:solidFill>
              </a:rPr>
              <a:t>Enhancing your Desktop App</a:t>
            </a:r>
          </a:p>
        </p:txBody>
      </p:sp>
      <p:cxnSp>
        <p:nvCxnSpPr>
          <p:cNvPr id="6" name="Straight Connector 5">
            <a:extLst>
              <a:ext uri="{FF2B5EF4-FFF2-40B4-BE49-F238E27FC236}">
                <a16:creationId xmlns:a16="http://schemas.microsoft.com/office/drawing/2014/main" id="{2717466B-63C4-4A5F-89FD-8316EA09ED68}"/>
              </a:ext>
            </a:extLst>
          </p:cNvPr>
          <p:cNvCxnSpPr>
            <a:cxnSpLocks/>
            <a:stCxn id="27" idx="4"/>
            <a:endCxn id="11" idx="0"/>
          </p:cNvCxnSpPr>
          <p:nvPr/>
        </p:nvCxnSpPr>
        <p:spPr>
          <a:xfrm>
            <a:off x="7813995" y="1705799"/>
            <a:ext cx="19841" cy="7398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16C337-6A61-4360-A071-33053156A694}"/>
              </a:ext>
            </a:extLst>
          </p:cNvPr>
          <p:cNvCxnSpPr>
            <a:cxnSpLocks/>
            <a:endCxn id="11" idx="7"/>
          </p:cNvCxnSpPr>
          <p:nvPr/>
        </p:nvCxnSpPr>
        <p:spPr>
          <a:xfrm flipH="1">
            <a:off x="8438040" y="2172485"/>
            <a:ext cx="937612" cy="5234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E6685B-4625-4384-BA5D-762FC086BAE2}"/>
              </a:ext>
            </a:extLst>
          </p:cNvPr>
          <p:cNvSpPr/>
          <p:nvPr/>
        </p:nvSpPr>
        <p:spPr bwMode="auto">
          <a:xfrm>
            <a:off x="6979363" y="2445638"/>
            <a:ext cx="1708946" cy="170894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FD7E9794-27A7-4DE2-9771-B2AE6DDF1AEB}"/>
              </a:ext>
            </a:extLst>
          </p:cNvPr>
          <p:cNvGrpSpPr/>
          <p:nvPr/>
        </p:nvGrpSpPr>
        <p:grpSpPr>
          <a:xfrm>
            <a:off x="7350180" y="2933930"/>
            <a:ext cx="993765" cy="702353"/>
            <a:chOff x="-1247614" y="2774536"/>
            <a:chExt cx="993765" cy="702353"/>
          </a:xfrm>
        </p:grpSpPr>
        <p:sp>
          <p:nvSpPr>
            <p:cNvPr id="12" name="Freeform 5">
              <a:extLst>
                <a:ext uri="{FF2B5EF4-FFF2-40B4-BE49-F238E27FC236}">
                  <a16:creationId xmlns:a16="http://schemas.microsoft.com/office/drawing/2014/main" id="{D2C089E0-0F7A-45C5-BC95-65F8095609B0}"/>
                </a:ext>
              </a:extLst>
            </p:cNvPr>
            <p:cNvSpPr>
              <a:spLocks/>
            </p:cNvSpPr>
            <p:nvPr/>
          </p:nvSpPr>
          <p:spPr bwMode="auto">
            <a:xfrm>
              <a:off x="-1247614" y="3285926"/>
              <a:ext cx="993765" cy="190963"/>
            </a:xfrm>
            <a:custGeom>
              <a:avLst/>
              <a:gdLst>
                <a:gd name="T0" fmla="*/ 26 w 454"/>
                <a:gd name="T1" fmla="*/ 26 h 85"/>
                <a:gd name="T2" fmla="*/ 48 w 454"/>
                <a:gd name="T3" fmla="*/ 0 h 85"/>
                <a:gd name="T4" fmla="*/ 401 w 454"/>
                <a:gd name="T5" fmla="*/ 0 h 85"/>
                <a:gd name="T6" fmla="*/ 424 w 454"/>
                <a:gd name="T7" fmla="*/ 19 h 85"/>
                <a:gd name="T8" fmla="*/ 450 w 454"/>
                <a:gd name="T9" fmla="*/ 65 h 85"/>
                <a:gd name="T10" fmla="*/ 433 w 454"/>
                <a:gd name="T11" fmla="*/ 85 h 85"/>
                <a:gd name="T12" fmla="*/ 20 w 454"/>
                <a:gd name="T13" fmla="*/ 85 h 85"/>
                <a:gd name="T14" fmla="*/ 3 w 454"/>
                <a:gd name="T15" fmla="*/ 65 h 85"/>
                <a:gd name="T16" fmla="*/ 26 w 454"/>
                <a:gd name="T17" fmla="*/ 2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85">
                  <a:moveTo>
                    <a:pt x="26" y="26"/>
                  </a:moveTo>
                  <a:cubicBezTo>
                    <a:pt x="33" y="14"/>
                    <a:pt x="37" y="0"/>
                    <a:pt x="48" y="0"/>
                  </a:cubicBezTo>
                  <a:cubicBezTo>
                    <a:pt x="401" y="0"/>
                    <a:pt x="401" y="0"/>
                    <a:pt x="401" y="0"/>
                  </a:cubicBezTo>
                  <a:cubicBezTo>
                    <a:pt x="407" y="0"/>
                    <a:pt x="415" y="3"/>
                    <a:pt x="424" y="19"/>
                  </a:cubicBezTo>
                  <a:cubicBezTo>
                    <a:pt x="426" y="22"/>
                    <a:pt x="450" y="65"/>
                    <a:pt x="450" y="65"/>
                  </a:cubicBezTo>
                  <a:cubicBezTo>
                    <a:pt x="454" y="77"/>
                    <a:pt x="442" y="85"/>
                    <a:pt x="433" y="85"/>
                  </a:cubicBezTo>
                  <a:cubicBezTo>
                    <a:pt x="20" y="85"/>
                    <a:pt x="20" y="85"/>
                    <a:pt x="20" y="85"/>
                  </a:cubicBezTo>
                  <a:cubicBezTo>
                    <a:pt x="11" y="85"/>
                    <a:pt x="0" y="75"/>
                    <a:pt x="3" y="65"/>
                  </a:cubicBezTo>
                  <a:cubicBezTo>
                    <a:pt x="6" y="56"/>
                    <a:pt x="26" y="26"/>
                    <a:pt x="26" y="26"/>
                  </a:cubicBezTo>
                  <a:close/>
                </a:path>
              </a:pathLst>
            </a:custGeom>
            <a:solidFill>
              <a:srgbClr val="003C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48A3FE3D-BAF4-414F-AE95-A32BE3A74BCC}"/>
                </a:ext>
              </a:extLst>
            </p:cNvPr>
            <p:cNvSpPr/>
            <p:nvPr/>
          </p:nvSpPr>
          <p:spPr bwMode="auto">
            <a:xfrm>
              <a:off x="-1160209" y="2774536"/>
              <a:ext cx="817053" cy="513034"/>
            </a:xfrm>
            <a:prstGeom prst="roundRect">
              <a:avLst>
                <a:gd name="adj" fmla="val 7037"/>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325C61FA-1922-44E1-9719-1E9188F436D6}"/>
                </a:ext>
              </a:extLst>
            </p:cNvPr>
            <p:cNvSpPr/>
            <p:nvPr/>
          </p:nvSpPr>
          <p:spPr bwMode="auto">
            <a:xfrm>
              <a:off x="-1122206" y="2812538"/>
              <a:ext cx="741048" cy="44462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526F178C-CA8C-4796-B50C-4CFEE2DBED28}"/>
                </a:ext>
              </a:extLst>
            </p:cNvPr>
            <p:cNvSpPr/>
            <p:nvPr/>
          </p:nvSpPr>
          <p:spPr bwMode="auto">
            <a:xfrm>
              <a:off x="-871365" y="2852699"/>
              <a:ext cx="430016" cy="1389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951B0D39-E8D6-4B97-92FA-5A9D7B93C0AA}"/>
                </a:ext>
              </a:extLst>
            </p:cNvPr>
            <p:cNvSpPr/>
            <p:nvPr/>
          </p:nvSpPr>
          <p:spPr bwMode="auto">
            <a:xfrm>
              <a:off x="-871365" y="3020438"/>
              <a:ext cx="430016" cy="1973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158B5438-805A-4C4D-A51F-F07C697AABF8}"/>
                </a:ext>
              </a:extLst>
            </p:cNvPr>
            <p:cNvGrpSpPr/>
            <p:nvPr/>
          </p:nvGrpSpPr>
          <p:grpSpPr>
            <a:xfrm>
              <a:off x="-1082783" y="2849265"/>
              <a:ext cx="166612" cy="361914"/>
              <a:chOff x="4067418" y="3889707"/>
              <a:chExt cx="247787" cy="299478"/>
            </a:xfrm>
          </p:grpSpPr>
          <p:sp>
            <p:nvSpPr>
              <p:cNvPr id="18" name="Rectangle 17">
                <a:extLst>
                  <a:ext uri="{FF2B5EF4-FFF2-40B4-BE49-F238E27FC236}">
                    <a16:creationId xmlns:a16="http://schemas.microsoft.com/office/drawing/2014/main" id="{26B4EB55-33C0-4449-BD13-E92A102EBE6E}"/>
                  </a:ext>
                </a:extLst>
              </p:cNvPr>
              <p:cNvSpPr/>
              <p:nvPr/>
            </p:nvSpPr>
            <p:spPr bwMode="auto">
              <a:xfrm>
                <a:off x="4067418" y="4161753"/>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DAC99AE-4D66-407B-B9F3-4E8500C2AD1D}"/>
                  </a:ext>
                </a:extLst>
              </p:cNvPr>
              <p:cNvSpPr/>
              <p:nvPr/>
            </p:nvSpPr>
            <p:spPr bwMode="auto">
              <a:xfrm>
                <a:off x="4067418" y="4118890"/>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0771BDF-BE3A-4C7E-A236-2B8C9402AAEB}"/>
                  </a:ext>
                </a:extLst>
              </p:cNvPr>
              <p:cNvSpPr/>
              <p:nvPr/>
            </p:nvSpPr>
            <p:spPr bwMode="auto">
              <a:xfrm>
                <a:off x="4067418" y="4073646"/>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0DEA0A8-AA25-4946-8C48-2200AFB8021D}"/>
                  </a:ext>
                </a:extLst>
              </p:cNvPr>
              <p:cNvSpPr/>
              <p:nvPr/>
            </p:nvSpPr>
            <p:spPr bwMode="auto">
              <a:xfrm>
                <a:off x="4067418" y="4028402"/>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FE0F323E-2AD9-4520-A4D2-D8F251A27963}"/>
                  </a:ext>
                </a:extLst>
              </p:cNvPr>
              <p:cNvSpPr/>
              <p:nvPr/>
            </p:nvSpPr>
            <p:spPr bwMode="auto">
              <a:xfrm>
                <a:off x="4067418" y="3983158"/>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C9BF9F0-584C-43EB-8872-1CC6F0108AE4}"/>
                  </a:ext>
                </a:extLst>
              </p:cNvPr>
              <p:cNvSpPr/>
              <p:nvPr/>
            </p:nvSpPr>
            <p:spPr bwMode="auto">
              <a:xfrm>
                <a:off x="4067418" y="3937914"/>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F9C2CB83-D7E1-4D2D-B29B-8B505E4BB981}"/>
                  </a:ext>
                </a:extLst>
              </p:cNvPr>
              <p:cNvSpPr/>
              <p:nvPr/>
            </p:nvSpPr>
            <p:spPr bwMode="auto">
              <a:xfrm>
                <a:off x="4067418" y="3889707"/>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4" name="Group 53">
            <a:extLst>
              <a:ext uri="{FF2B5EF4-FFF2-40B4-BE49-F238E27FC236}">
                <a16:creationId xmlns:a16="http://schemas.microsoft.com/office/drawing/2014/main" id="{07099F4C-3466-4405-8B07-603DBABB2A3D}"/>
              </a:ext>
            </a:extLst>
          </p:cNvPr>
          <p:cNvGrpSpPr/>
          <p:nvPr/>
        </p:nvGrpSpPr>
        <p:grpSpPr>
          <a:xfrm>
            <a:off x="9199500" y="1099625"/>
            <a:ext cx="1503730" cy="1509887"/>
            <a:chOff x="1157520" y="354814"/>
            <a:chExt cx="1503730" cy="1509887"/>
          </a:xfrm>
        </p:grpSpPr>
        <p:sp>
          <p:nvSpPr>
            <p:cNvPr id="39" name="Oval 38">
              <a:extLst>
                <a:ext uri="{FF2B5EF4-FFF2-40B4-BE49-F238E27FC236}">
                  <a16:creationId xmlns:a16="http://schemas.microsoft.com/office/drawing/2014/main" id="{D4A11548-2E4D-43EB-BB28-6B70D07FB59D}"/>
                </a:ext>
              </a:extLst>
            </p:cNvPr>
            <p:cNvSpPr/>
            <p:nvPr/>
          </p:nvSpPr>
          <p:spPr bwMode="auto">
            <a:xfrm>
              <a:off x="1214587" y="450575"/>
              <a:ext cx="1414125" cy="1414126"/>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53" name="Picture 52">
              <a:extLst>
                <a:ext uri="{FF2B5EF4-FFF2-40B4-BE49-F238E27FC236}">
                  <a16:creationId xmlns:a16="http://schemas.microsoft.com/office/drawing/2014/main" id="{5BB3930E-69E6-417E-A61D-1F80CA19D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520" y="354814"/>
              <a:ext cx="1503730" cy="1503730"/>
            </a:xfrm>
            <a:prstGeom prst="rect">
              <a:avLst/>
            </a:prstGeom>
          </p:spPr>
        </p:pic>
      </p:grpSp>
      <p:grpSp>
        <p:nvGrpSpPr>
          <p:cNvPr id="48" name="Group 47">
            <a:extLst>
              <a:ext uri="{FF2B5EF4-FFF2-40B4-BE49-F238E27FC236}">
                <a16:creationId xmlns:a16="http://schemas.microsoft.com/office/drawing/2014/main" id="{8B011FBA-0636-4A8F-8CEA-7D713AC94ED1}"/>
              </a:ext>
            </a:extLst>
          </p:cNvPr>
          <p:cNvGrpSpPr/>
          <p:nvPr/>
        </p:nvGrpSpPr>
        <p:grpSpPr>
          <a:xfrm>
            <a:off x="7134479" y="5023849"/>
            <a:ext cx="1439518" cy="1439517"/>
            <a:chOff x="9520380" y="2288900"/>
            <a:chExt cx="1439518" cy="1439517"/>
          </a:xfrm>
        </p:grpSpPr>
        <p:sp>
          <p:nvSpPr>
            <p:cNvPr id="56" name="Oval 55">
              <a:extLst>
                <a:ext uri="{FF2B5EF4-FFF2-40B4-BE49-F238E27FC236}">
                  <a16:creationId xmlns:a16="http://schemas.microsoft.com/office/drawing/2014/main" id="{5AA1B344-E41B-429C-A71C-CF285FCC45AA}"/>
                </a:ext>
              </a:extLst>
            </p:cNvPr>
            <p:cNvSpPr/>
            <p:nvPr/>
          </p:nvSpPr>
          <p:spPr bwMode="auto">
            <a:xfrm>
              <a:off x="9520380" y="2288900"/>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Freeform 368">
              <a:extLst>
                <a:ext uri="{FF2B5EF4-FFF2-40B4-BE49-F238E27FC236}">
                  <a16:creationId xmlns:a16="http://schemas.microsoft.com/office/drawing/2014/main" id="{AEEA505C-E9C6-4CA8-884C-95AF21B1D8D8}"/>
                </a:ext>
              </a:extLst>
            </p:cNvPr>
            <p:cNvSpPr>
              <a:spLocks/>
            </p:cNvSpPr>
            <p:nvPr/>
          </p:nvSpPr>
          <p:spPr bwMode="auto">
            <a:xfrm>
              <a:off x="9748980" y="2737168"/>
              <a:ext cx="1197404" cy="633405"/>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gradFill flip="none" rotWithShape="1">
              <a:gsLst>
                <a:gs pos="0">
                  <a:srgbClr val="FF6600"/>
                </a:gs>
                <a:gs pos="67000">
                  <a:schemeClr val="tx1"/>
                </a:gs>
                <a:gs pos="30000">
                  <a:srgbClr val="FFC000"/>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pic>
          <p:nvPicPr>
            <p:cNvPr id="42" name="pen">
              <a:extLst>
                <a:ext uri="{FF2B5EF4-FFF2-40B4-BE49-F238E27FC236}">
                  <a16:creationId xmlns:a16="http://schemas.microsoft.com/office/drawing/2014/main" id="{C9C0CAD5-820E-4580-9974-171681B04C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9013" y="2482005"/>
              <a:ext cx="293792" cy="724687"/>
            </a:xfrm>
            <a:prstGeom prst="rect">
              <a:avLst/>
            </a:prstGeom>
          </p:spPr>
        </p:pic>
      </p:grpSp>
      <p:cxnSp>
        <p:nvCxnSpPr>
          <p:cNvPr id="67" name="Straight Connector 66">
            <a:extLst>
              <a:ext uri="{FF2B5EF4-FFF2-40B4-BE49-F238E27FC236}">
                <a16:creationId xmlns:a16="http://schemas.microsoft.com/office/drawing/2014/main" id="{FC417426-9A5F-4FF6-84E7-FC65FB74C5B6}"/>
              </a:ext>
            </a:extLst>
          </p:cNvPr>
          <p:cNvCxnSpPr>
            <a:cxnSpLocks/>
            <a:endCxn id="11" idx="5"/>
          </p:cNvCxnSpPr>
          <p:nvPr/>
        </p:nvCxnSpPr>
        <p:spPr>
          <a:xfrm flipH="1" flipV="1">
            <a:off x="8438040" y="3904316"/>
            <a:ext cx="937612" cy="5052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E99E6F2-06C1-42B0-804D-5E7E7DC9EDBC}"/>
              </a:ext>
            </a:extLst>
          </p:cNvPr>
          <p:cNvCxnSpPr>
            <a:cxnSpLocks/>
            <a:stCxn id="11" idx="4"/>
          </p:cNvCxnSpPr>
          <p:nvPr/>
        </p:nvCxnSpPr>
        <p:spPr>
          <a:xfrm flipH="1">
            <a:off x="7823915" y="4154585"/>
            <a:ext cx="9921" cy="87461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A48FA0F0-4948-4B39-901B-EB4ED65AA0CB}"/>
              </a:ext>
            </a:extLst>
          </p:cNvPr>
          <p:cNvGrpSpPr/>
          <p:nvPr/>
        </p:nvGrpSpPr>
        <p:grpSpPr>
          <a:xfrm>
            <a:off x="5020691" y="1255261"/>
            <a:ext cx="1439518" cy="1439517"/>
            <a:chOff x="4093376" y="2916524"/>
            <a:chExt cx="1439518" cy="1439517"/>
          </a:xfrm>
        </p:grpSpPr>
        <p:sp>
          <p:nvSpPr>
            <p:cNvPr id="45" name="Oval 44">
              <a:extLst>
                <a:ext uri="{FF2B5EF4-FFF2-40B4-BE49-F238E27FC236}">
                  <a16:creationId xmlns:a16="http://schemas.microsoft.com/office/drawing/2014/main" id="{C27C00C8-3B45-4E7F-93C6-DDBA99F7A67E}"/>
                </a:ext>
              </a:extLst>
            </p:cNvPr>
            <p:cNvSpPr/>
            <p:nvPr/>
          </p:nvSpPr>
          <p:spPr bwMode="auto">
            <a:xfrm>
              <a:off x="4093376" y="291652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5" name="Picture 74">
              <a:extLst>
                <a:ext uri="{FF2B5EF4-FFF2-40B4-BE49-F238E27FC236}">
                  <a16:creationId xmlns:a16="http://schemas.microsoft.com/office/drawing/2014/main" id="{CD12F7F8-35BF-4252-83F7-0FF65DAB3A25}"/>
                </a:ext>
              </a:extLst>
            </p:cNvPr>
            <p:cNvPicPr>
              <a:picLocks noChangeAspect="1"/>
            </p:cNvPicPr>
            <p:nvPr/>
          </p:nvPicPr>
          <p:blipFill>
            <a:blip r:embed="rId6"/>
            <a:stretch>
              <a:fillRect/>
            </a:stretch>
          </p:blipFill>
          <p:spPr>
            <a:xfrm>
              <a:off x="4469704" y="3294357"/>
              <a:ext cx="686862" cy="683849"/>
            </a:xfrm>
            <a:prstGeom prst="rect">
              <a:avLst/>
            </a:prstGeom>
          </p:spPr>
        </p:pic>
      </p:grpSp>
      <p:cxnSp>
        <p:nvCxnSpPr>
          <p:cNvPr id="77" name="Straight Connector 76">
            <a:extLst>
              <a:ext uri="{FF2B5EF4-FFF2-40B4-BE49-F238E27FC236}">
                <a16:creationId xmlns:a16="http://schemas.microsoft.com/office/drawing/2014/main" id="{AF2049AD-834D-4359-8D8B-E3DDA535A2AB}"/>
              </a:ext>
            </a:extLst>
          </p:cNvPr>
          <p:cNvCxnSpPr>
            <a:cxnSpLocks/>
          </p:cNvCxnSpPr>
          <p:nvPr/>
        </p:nvCxnSpPr>
        <p:spPr>
          <a:xfrm flipH="1">
            <a:off x="6172850" y="3703743"/>
            <a:ext cx="937612" cy="5234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9015D81-86B1-45C1-A638-0DC0BFBAFA95}"/>
              </a:ext>
            </a:extLst>
          </p:cNvPr>
          <p:cNvCxnSpPr>
            <a:cxnSpLocks/>
          </p:cNvCxnSpPr>
          <p:nvPr/>
        </p:nvCxnSpPr>
        <p:spPr>
          <a:xfrm flipH="1" flipV="1">
            <a:off x="6253007" y="2284213"/>
            <a:ext cx="937612" cy="5052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E8230F78-92D7-4499-9A9E-399D588C0648}"/>
              </a:ext>
            </a:extLst>
          </p:cNvPr>
          <p:cNvGrpSpPr/>
          <p:nvPr/>
        </p:nvGrpSpPr>
        <p:grpSpPr>
          <a:xfrm>
            <a:off x="7094236" y="266282"/>
            <a:ext cx="1439518" cy="1439517"/>
            <a:chOff x="7094236" y="266282"/>
            <a:chExt cx="1439518" cy="1439517"/>
          </a:xfrm>
        </p:grpSpPr>
        <p:sp>
          <p:nvSpPr>
            <p:cNvPr id="27" name="Oval 26">
              <a:extLst>
                <a:ext uri="{FF2B5EF4-FFF2-40B4-BE49-F238E27FC236}">
                  <a16:creationId xmlns:a16="http://schemas.microsoft.com/office/drawing/2014/main" id="{B44C8742-DF51-4C5F-B9EC-E535F43CD443}"/>
                </a:ext>
              </a:extLst>
            </p:cNvPr>
            <p:cNvSpPr/>
            <p:nvPr/>
          </p:nvSpPr>
          <p:spPr bwMode="auto">
            <a:xfrm>
              <a:off x="7094236" y="266282"/>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9" name="Picture 78">
              <a:extLst>
                <a:ext uri="{FF2B5EF4-FFF2-40B4-BE49-F238E27FC236}">
                  <a16:creationId xmlns:a16="http://schemas.microsoft.com/office/drawing/2014/main" id="{A9A8CAD8-D822-458B-AA29-33633D3BD181}"/>
                </a:ext>
              </a:extLst>
            </p:cNvPr>
            <p:cNvPicPr>
              <a:picLocks noChangeAspect="1"/>
            </p:cNvPicPr>
            <p:nvPr/>
          </p:nvPicPr>
          <p:blipFill>
            <a:blip r:embed="rId7"/>
            <a:stretch>
              <a:fillRect/>
            </a:stretch>
          </p:blipFill>
          <p:spPr>
            <a:xfrm>
              <a:off x="7471710" y="663750"/>
              <a:ext cx="629817" cy="644579"/>
            </a:xfrm>
            <a:prstGeom prst="rect">
              <a:avLst/>
            </a:prstGeom>
          </p:spPr>
        </p:pic>
      </p:grpSp>
      <p:grpSp>
        <p:nvGrpSpPr>
          <p:cNvPr id="136" name="Group 135">
            <a:extLst>
              <a:ext uri="{FF2B5EF4-FFF2-40B4-BE49-F238E27FC236}">
                <a16:creationId xmlns:a16="http://schemas.microsoft.com/office/drawing/2014/main" id="{B16F1DC2-DB62-4B14-98B5-A8C505D35CDC}"/>
              </a:ext>
            </a:extLst>
          </p:cNvPr>
          <p:cNvGrpSpPr/>
          <p:nvPr/>
        </p:nvGrpSpPr>
        <p:grpSpPr>
          <a:xfrm>
            <a:off x="4971587" y="3872133"/>
            <a:ext cx="1439518" cy="1439517"/>
            <a:chOff x="7126352" y="5092134"/>
            <a:chExt cx="1439518" cy="1439517"/>
          </a:xfrm>
        </p:grpSpPr>
        <p:sp>
          <p:nvSpPr>
            <p:cNvPr id="44" name="Oval 43">
              <a:extLst>
                <a:ext uri="{FF2B5EF4-FFF2-40B4-BE49-F238E27FC236}">
                  <a16:creationId xmlns:a16="http://schemas.microsoft.com/office/drawing/2014/main" id="{9CD096E2-A56C-434E-AA6C-CEEDED447F08}"/>
                </a:ext>
              </a:extLst>
            </p:cNvPr>
            <p:cNvSpPr/>
            <p:nvPr/>
          </p:nvSpPr>
          <p:spPr bwMode="auto">
            <a:xfrm>
              <a:off x="7126352" y="509213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Picture 134">
              <a:extLst>
                <a:ext uri="{FF2B5EF4-FFF2-40B4-BE49-F238E27FC236}">
                  <a16:creationId xmlns:a16="http://schemas.microsoft.com/office/drawing/2014/main" id="{52CFB049-2D6A-4E7E-BBB1-3A093D9B65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53" y="5379935"/>
              <a:ext cx="863915" cy="863915"/>
            </a:xfrm>
            <a:prstGeom prst="rect">
              <a:avLst/>
            </a:prstGeom>
          </p:spPr>
        </p:pic>
      </p:grpSp>
      <p:sp>
        <p:nvSpPr>
          <p:cNvPr id="140" name="Title 1">
            <a:extLst>
              <a:ext uri="{FF2B5EF4-FFF2-40B4-BE49-F238E27FC236}">
                <a16:creationId xmlns:a16="http://schemas.microsoft.com/office/drawing/2014/main" id="{D1E490A2-947B-4529-84AB-04259EA9EA66}"/>
              </a:ext>
            </a:extLst>
          </p:cNvPr>
          <p:cNvSpPr txBox="1">
            <a:spLocks/>
          </p:cNvSpPr>
          <p:nvPr/>
        </p:nvSpPr>
        <p:spPr>
          <a:xfrm>
            <a:off x="826471" y="3264097"/>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UWP APIs</a:t>
            </a:r>
          </a:p>
        </p:txBody>
      </p:sp>
      <p:sp>
        <p:nvSpPr>
          <p:cNvPr id="142" name="Title 1">
            <a:extLst>
              <a:ext uri="{FF2B5EF4-FFF2-40B4-BE49-F238E27FC236}">
                <a16:creationId xmlns:a16="http://schemas.microsoft.com/office/drawing/2014/main" id="{27E41194-3886-43E6-9E79-C082D5E0EFC0}"/>
              </a:ext>
            </a:extLst>
          </p:cNvPr>
          <p:cNvSpPr txBox="1">
            <a:spLocks/>
          </p:cNvSpPr>
          <p:nvPr/>
        </p:nvSpPr>
        <p:spPr>
          <a:xfrm>
            <a:off x="826471" y="3278495"/>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XAML Controls</a:t>
            </a:r>
          </a:p>
        </p:txBody>
      </p:sp>
      <p:sp>
        <p:nvSpPr>
          <p:cNvPr id="143" name="Title 1">
            <a:extLst>
              <a:ext uri="{FF2B5EF4-FFF2-40B4-BE49-F238E27FC236}">
                <a16:creationId xmlns:a16="http://schemas.microsoft.com/office/drawing/2014/main" id="{EB1FF53F-9061-4E49-BFE5-D2CFA30BACB2}"/>
              </a:ext>
            </a:extLst>
          </p:cNvPr>
          <p:cNvSpPr txBox="1">
            <a:spLocks/>
          </p:cNvSpPr>
          <p:nvPr/>
        </p:nvSpPr>
        <p:spPr>
          <a:xfrm>
            <a:off x="910212" y="2792904"/>
            <a:ext cx="4086993" cy="1495794"/>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Windows </a:t>
            </a:r>
          </a:p>
          <a:p>
            <a:r>
              <a:rPr lang="en-US" dirty="0">
                <a:solidFill>
                  <a:schemeClr val="tx1"/>
                </a:solidFill>
              </a:rPr>
              <a:t>Machine </a:t>
            </a:r>
          </a:p>
          <a:p>
            <a:r>
              <a:rPr lang="en-US" dirty="0">
                <a:solidFill>
                  <a:schemeClr val="tx1"/>
                </a:solidFill>
              </a:rPr>
              <a:t>Learning</a:t>
            </a:r>
          </a:p>
        </p:txBody>
      </p:sp>
      <p:sp>
        <p:nvSpPr>
          <p:cNvPr id="144" name="Title 1">
            <a:extLst>
              <a:ext uri="{FF2B5EF4-FFF2-40B4-BE49-F238E27FC236}">
                <a16:creationId xmlns:a16="http://schemas.microsoft.com/office/drawing/2014/main" id="{F106086A-026D-472A-B0B7-FCE91E8284FE}"/>
              </a:ext>
            </a:extLst>
          </p:cNvPr>
          <p:cNvSpPr txBox="1">
            <a:spLocks/>
          </p:cNvSpPr>
          <p:nvPr/>
        </p:nvSpPr>
        <p:spPr>
          <a:xfrm>
            <a:off x="634312" y="3066916"/>
            <a:ext cx="4086993" cy="99719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Ink powered experiences</a:t>
            </a:r>
          </a:p>
        </p:txBody>
      </p:sp>
      <p:sp>
        <p:nvSpPr>
          <p:cNvPr id="145" name="Title 1">
            <a:extLst>
              <a:ext uri="{FF2B5EF4-FFF2-40B4-BE49-F238E27FC236}">
                <a16:creationId xmlns:a16="http://schemas.microsoft.com/office/drawing/2014/main" id="{426F926F-E412-40E9-A20B-1DC99EA5E6F4}"/>
              </a:ext>
            </a:extLst>
          </p:cNvPr>
          <p:cNvSpPr txBox="1">
            <a:spLocks/>
          </p:cNvSpPr>
          <p:nvPr/>
        </p:nvSpPr>
        <p:spPr>
          <a:xfrm>
            <a:off x="604217" y="3167262"/>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.NET Core 3</a:t>
            </a:r>
          </a:p>
        </p:txBody>
      </p:sp>
      <p:sp>
        <p:nvSpPr>
          <p:cNvPr id="146" name="Title 1">
            <a:extLst>
              <a:ext uri="{FF2B5EF4-FFF2-40B4-BE49-F238E27FC236}">
                <a16:creationId xmlns:a16="http://schemas.microsoft.com/office/drawing/2014/main" id="{CF8753AE-C106-44A0-9086-B25E3B4476D2}"/>
              </a:ext>
            </a:extLst>
          </p:cNvPr>
          <p:cNvSpPr txBox="1">
            <a:spLocks/>
          </p:cNvSpPr>
          <p:nvPr/>
        </p:nvSpPr>
        <p:spPr>
          <a:xfrm>
            <a:off x="544716" y="3344145"/>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App Containers</a:t>
            </a:r>
          </a:p>
        </p:txBody>
      </p:sp>
      <p:grpSp>
        <p:nvGrpSpPr>
          <p:cNvPr id="5" name="Group 4">
            <a:extLst>
              <a:ext uri="{FF2B5EF4-FFF2-40B4-BE49-F238E27FC236}">
                <a16:creationId xmlns:a16="http://schemas.microsoft.com/office/drawing/2014/main" id="{F429828E-CEFB-4A3B-A9C3-97298F40C901}"/>
              </a:ext>
            </a:extLst>
          </p:cNvPr>
          <p:cNvGrpSpPr/>
          <p:nvPr/>
        </p:nvGrpSpPr>
        <p:grpSpPr>
          <a:xfrm>
            <a:off x="9161414" y="4162094"/>
            <a:ext cx="1439518" cy="1439517"/>
            <a:chOff x="9161414" y="4162094"/>
            <a:chExt cx="1439518" cy="1439517"/>
          </a:xfrm>
        </p:grpSpPr>
        <p:sp>
          <p:nvSpPr>
            <p:cNvPr id="43" name="Oval 42">
              <a:extLst>
                <a:ext uri="{FF2B5EF4-FFF2-40B4-BE49-F238E27FC236}">
                  <a16:creationId xmlns:a16="http://schemas.microsoft.com/office/drawing/2014/main" id="{BE656088-2C96-48FB-A6A1-CB97692ABEAD}"/>
                </a:ext>
              </a:extLst>
            </p:cNvPr>
            <p:cNvSpPr/>
            <p:nvPr/>
          </p:nvSpPr>
          <p:spPr bwMode="auto">
            <a:xfrm>
              <a:off x="9161414" y="416209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Data &amp; AI icon">
              <a:extLst>
                <a:ext uri="{FF2B5EF4-FFF2-40B4-BE49-F238E27FC236}">
                  <a16:creationId xmlns:a16="http://schemas.microsoft.com/office/drawing/2014/main" id="{1A383849-CC49-47FE-A3DE-43E040C78D6B}"/>
                </a:ext>
              </a:extLst>
            </p:cNvPr>
            <p:cNvSpPr>
              <a:spLocks noChangeAspect="1" noEditPoints="1"/>
            </p:cNvSpPr>
            <p:nvPr/>
          </p:nvSpPr>
          <p:spPr bwMode="auto">
            <a:xfrm>
              <a:off x="9492206" y="4526244"/>
              <a:ext cx="777933" cy="711215"/>
            </a:xfrm>
            <a:custGeom>
              <a:avLst/>
              <a:gdLst>
                <a:gd name="T0" fmla="*/ 588 w 892"/>
                <a:gd name="T1" fmla="*/ 97 h 712"/>
                <a:gd name="T2" fmla="*/ 588 w 892"/>
                <a:gd name="T3" fmla="*/ 0 h 712"/>
                <a:gd name="T4" fmla="*/ 844 w 892"/>
                <a:gd name="T5" fmla="*/ 174 h 712"/>
                <a:gd name="T6" fmla="*/ 844 w 892"/>
                <a:gd name="T7" fmla="*/ 270 h 712"/>
                <a:gd name="T8" fmla="*/ 844 w 892"/>
                <a:gd name="T9" fmla="*/ 174 h 712"/>
                <a:gd name="T10" fmla="*/ 573 w 892"/>
                <a:gd name="T11" fmla="*/ 396 h 712"/>
                <a:gd name="T12" fmla="*/ 670 w 892"/>
                <a:gd name="T13" fmla="*/ 396 h 712"/>
                <a:gd name="T14" fmla="*/ 804 w 892"/>
                <a:gd name="T15" fmla="*/ 533 h 712"/>
                <a:gd name="T16" fmla="*/ 804 w 892"/>
                <a:gd name="T17" fmla="*/ 630 h 712"/>
                <a:gd name="T18" fmla="*/ 804 w 892"/>
                <a:gd name="T19" fmla="*/ 533 h 712"/>
                <a:gd name="T20" fmla="*/ 356 w 892"/>
                <a:gd name="T21" fmla="*/ 664 h 712"/>
                <a:gd name="T22" fmla="*/ 453 w 892"/>
                <a:gd name="T23" fmla="*/ 664 h 712"/>
                <a:gd name="T24" fmla="*/ 48 w 892"/>
                <a:gd name="T25" fmla="*/ 427 h 712"/>
                <a:gd name="T26" fmla="*/ 48 w 892"/>
                <a:gd name="T27" fmla="*/ 523 h 712"/>
                <a:gd name="T28" fmla="*/ 48 w 892"/>
                <a:gd name="T29" fmla="*/ 427 h 712"/>
                <a:gd name="T30" fmla="*/ 325 w 892"/>
                <a:gd name="T31" fmla="*/ 259 h 712"/>
                <a:gd name="T32" fmla="*/ 422 w 892"/>
                <a:gd name="T33" fmla="*/ 259 h 712"/>
                <a:gd name="T34" fmla="*/ 152 w 892"/>
                <a:gd name="T35" fmla="*/ 95 h 712"/>
                <a:gd name="T36" fmla="*/ 152 w 892"/>
                <a:gd name="T37" fmla="*/ 192 h 712"/>
                <a:gd name="T38" fmla="*/ 152 w 892"/>
                <a:gd name="T39" fmla="*/ 95 h 712"/>
                <a:gd name="T40" fmla="*/ 325 w 892"/>
                <a:gd name="T41" fmla="*/ 237 h 712"/>
                <a:gd name="T42" fmla="*/ 581 w 892"/>
                <a:gd name="T43" fmla="*/ 371 h 712"/>
                <a:gd name="T44" fmla="*/ 96 w 892"/>
                <a:gd name="T45" fmla="*/ 475 h 712"/>
                <a:gd name="T46" fmla="*/ 364 w 892"/>
                <a:gd name="T47" fmla="*/ 637 h 712"/>
                <a:gd name="T48" fmla="*/ 762 w 892"/>
                <a:gd name="T49" fmla="*/ 604 h 712"/>
                <a:gd name="T50" fmla="*/ 201 w 892"/>
                <a:gd name="T51" fmla="*/ 131 h 712"/>
                <a:gd name="T52" fmla="*/ 804 w 892"/>
                <a:gd name="T53" fmla="*/ 190 h 712"/>
                <a:gd name="T54" fmla="*/ 660 w 892"/>
                <a:gd name="T55" fmla="*/ 367 h 712"/>
                <a:gd name="T56" fmla="*/ 588 w 892"/>
                <a:gd name="T57" fmla="*/ 437 h 712"/>
                <a:gd name="T58" fmla="*/ 422 w 892"/>
                <a:gd name="T59" fmla="*/ 618 h 712"/>
                <a:gd name="T60" fmla="*/ 404 w 892"/>
                <a:gd name="T61" fmla="*/ 615 h 712"/>
                <a:gd name="T62" fmla="*/ 169 w 892"/>
                <a:gd name="T63" fmla="*/ 189 h 712"/>
                <a:gd name="T64" fmla="*/ 553 w 892"/>
                <a:gd name="T65" fmla="*/ 82 h 712"/>
                <a:gd name="T66" fmla="*/ 788 w 892"/>
                <a:gd name="T67" fmla="*/ 536 h 712"/>
                <a:gd name="T68" fmla="*/ 762 w 892"/>
                <a:gd name="T69" fmla="*/ 5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2" h="712">
                  <a:moveTo>
                    <a:pt x="636" y="48"/>
                  </a:moveTo>
                  <a:cubicBezTo>
                    <a:pt x="636" y="75"/>
                    <a:pt x="614" y="97"/>
                    <a:pt x="588" y="97"/>
                  </a:cubicBezTo>
                  <a:cubicBezTo>
                    <a:pt x="561" y="97"/>
                    <a:pt x="539" y="75"/>
                    <a:pt x="539" y="48"/>
                  </a:cubicBezTo>
                  <a:cubicBezTo>
                    <a:pt x="539" y="22"/>
                    <a:pt x="561" y="0"/>
                    <a:pt x="588" y="0"/>
                  </a:cubicBezTo>
                  <a:cubicBezTo>
                    <a:pt x="614" y="0"/>
                    <a:pt x="636" y="22"/>
                    <a:pt x="636" y="48"/>
                  </a:cubicBezTo>
                  <a:close/>
                  <a:moveTo>
                    <a:pt x="844" y="174"/>
                  </a:moveTo>
                  <a:cubicBezTo>
                    <a:pt x="817" y="174"/>
                    <a:pt x="795" y="195"/>
                    <a:pt x="795" y="222"/>
                  </a:cubicBezTo>
                  <a:cubicBezTo>
                    <a:pt x="795" y="248"/>
                    <a:pt x="817" y="270"/>
                    <a:pt x="844" y="270"/>
                  </a:cubicBezTo>
                  <a:cubicBezTo>
                    <a:pt x="870" y="270"/>
                    <a:pt x="892" y="248"/>
                    <a:pt x="892" y="222"/>
                  </a:cubicBezTo>
                  <a:cubicBezTo>
                    <a:pt x="892" y="195"/>
                    <a:pt x="870" y="174"/>
                    <a:pt x="844" y="174"/>
                  </a:cubicBezTo>
                  <a:close/>
                  <a:moveTo>
                    <a:pt x="622" y="348"/>
                  </a:moveTo>
                  <a:cubicBezTo>
                    <a:pt x="595" y="348"/>
                    <a:pt x="573" y="370"/>
                    <a:pt x="573" y="396"/>
                  </a:cubicBezTo>
                  <a:cubicBezTo>
                    <a:pt x="573" y="423"/>
                    <a:pt x="595" y="444"/>
                    <a:pt x="622" y="444"/>
                  </a:cubicBezTo>
                  <a:cubicBezTo>
                    <a:pt x="648" y="444"/>
                    <a:pt x="670" y="423"/>
                    <a:pt x="670" y="396"/>
                  </a:cubicBezTo>
                  <a:cubicBezTo>
                    <a:pt x="670" y="370"/>
                    <a:pt x="648" y="348"/>
                    <a:pt x="622" y="348"/>
                  </a:cubicBezTo>
                  <a:close/>
                  <a:moveTo>
                    <a:pt x="804" y="533"/>
                  </a:moveTo>
                  <a:cubicBezTo>
                    <a:pt x="777" y="533"/>
                    <a:pt x="756" y="555"/>
                    <a:pt x="756" y="581"/>
                  </a:cubicBezTo>
                  <a:cubicBezTo>
                    <a:pt x="756" y="608"/>
                    <a:pt x="777" y="630"/>
                    <a:pt x="804" y="630"/>
                  </a:cubicBezTo>
                  <a:cubicBezTo>
                    <a:pt x="831" y="630"/>
                    <a:pt x="852" y="608"/>
                    <a:pt x="852" y="581"/>
                  </a:cubicBezTo>
                  <a:cubicBezTo>
                    <a:pt x="852" y="555"/>
                    <a:pt x="831" y="533"/>
                    <a:pt x="804" y="533"/>
                  </a:cubicBezTo>
                  <a:close/>
                  <a:moveTo>
                    <a:pt x="404" y="615"/>
                  </a:moveTo>
                  <a:cubicBezTo>
                    <a:pt x="378" y="615"/>
                    <a:pt x="356" y="637"/>
                    <a:pt x="356" y="664"/>
                  </a:cubicBezTo>
                  <a:cubicBezTo>
                    <a:pt x="356" y="690"/>
                    <a:pt x="378" y="712"/>
                    <a:pt x="404" y="712"/>
                  </a:cubicBezTo>
                  <a:cubicBezTo>
                    <a:pt x="431" y="712"/>
                    <a:pt x="453" y="690"/>
                    <a:pt x="453" y="664"/>
                  </a:cubicBezTo>
                  <a:cubicBezTo>
                    <a:pt x="453" y="637"/>
                    <a:pt x="431" y="615"/>
                    <a:pt x="404" y="615"/>
                  </a:cubicBezTo>
                  <a:close/>
                  <a:moveTo>
                    <a:pt x="48" y="427"/>
                  </a:moveTo>
                  <a:cubicBezTo>
                    <a:pt x="21" y="427"/>
                    <a:pt x="0" y="449"/>
                    <a:pt x="0" y="475"/>
                  </a:cubicBezTo>
                  <a:cubicBezTo>
                    <a:pt x="0" y="502"/>
                    <a:pt x="21" y="523"/>
                    <a:pt x="48" y="523"/>
                  </a:cubicBezTo>
                  <a:cubicBezTo>
                    <a:pt x="75" y="523"/>
                    <a:pt x="96" y="502"/>
                    <a:pt x="96" y="475"/>
                  </a:cubicBezTo>
                  <a:cubicBezTo>
                    <a:pt x="96" y="449"/>
                    <a:pt x="75" y="427"/>
                    <a:pt x="48" y="427"/>
                  </a:cubicBezTo>
                  <a:close/>
                  <a:moveTo>
                    <a:pt x="374" y="211"/>
                  </a:moveTo>
                  <a:cubicBezTo>
                    <a:pt x="347" y="211"/>
                    <a:pt x="325" y="232"/>
                    <a:pt x="325" y="259"/>
                  </a:cubicBezTo>
                  <a:cubicBezTo>
                    <a:pt x="325" y="286"/>
                    <a:pt x="347" y="307"/>
                    <a:pt x="374" y="307"/>
                  </a:cubicBezTo>
                  <a:cubicBezTo>
                    <a:pt x="400" y="307"/>
                    <a:pt x="422" y="286"/>
                    <a:pt x="422" y="259"/>
                  </a:cubicBezTo>
                  <a:cubicBezTo>
                    <a:pt x="422" y="232"/>
                    <a:pt x="400" y="211"/>
                    <a:pt x="374" y="211"/>
                  </a:cubicBezTo>
                  <a:close/>
                  <a:moveTo>
                    <a:pt x="152" y="95"/>
                  </a:moveTo>
                  <a:cubicBezTo>
                    <a:pt x="126" y="95"/>
                    <a:pt x="104" y="117"/>
                    <a:pt x="104" y="144"/>
                  </a:cubicBezTo>
                  <a:cubicBezTo>
                    <a:pt x="104" y="170"/>
                    <a:pt x="126" y="192"/>
                    <a:pt x="152" y="192"/>
                  </a:cubicBezTo>
                  <a:cubicBezTo>
                    <a:pt x="179" y="192"/>
                    <a:pt x="201" y="170"/>
                    <a:pt x="201" y="144"/>
                  </a:cubicBezTo>
                  <a:cubicBezTo>
                    <a:pt x="201" y="117"/>
                    <a:pt x="179" y="95"/>
                    <a:pt x="152" y="95"/>
                  </a:cubicBezTo>
                  <a:close/>
                  <a:moveTo>
                    <a:pt x="194" y="169"/>
                  </a:moveTo>
                  <a:cubicBezTo>
                    <a:pt x="325" y="237"/>
                    <a:pt x="325" y="237"/>
                    <a:pt x="325" y="237"/>
                  </a:cubicBezTo>
                  <a:moveTo>
                    <a:pt x="415" y="284"/>
                  </a:moveTo>
                  <a:cubicBezTo>
                    <a:pt x="581" y="371"/>
                    <a:pt x="581" y="371"/>
                    <a:pt x="581" y="371"/>
                  </a:cubicBezTo>
                  <a:moveTo>
                    <a:pt x="573" y="396"/>
                  </a:moveTo>
                  <a:cubicBezTo>
                    <a:pt x="96" y="475"/>
                    <a:pt x="96" y="475"/>
                    <a:pt x="96" y="475"/>
                  </a:cubicBezTo>
                  <a:moveTo>
                    <a:pt x="90" y="498"/>
                  </a:moveTo>
                  <a:cubicBezTo>
                    <a:pt x="364" y="637"/>
                    <a:pt x="364" y="637"/>
                    <a:pt x="364" y="637"/>
                  </a:cubicBezTo>
                  <a:moveTo>
                    <a:pt x="453" y="664"/>
                  </a:moveTo>
                  <a:cubicBezTo>
                    <a:pt x="762" y="604"/>
                    <a:pt x="762" y="604"/>
                    <a:pt x="762" y="604"/>
                  </a:cubicBezTo>
                  <a:moveTo>
                    <a:pt x="539" y="48"/>
                  </a:moveTo>
                  <a:cubicBezTo>
                    <a:pt x="201" y="131"/>
                    <a:pt x="201" y="131"/>
                    <a:pt x="201" y="131"/>
                  </a:cubicBezTo>
                  <a:moveTo>
                    <a:pt x="628" y="75"/>
                  </a:moveTo>
                  <a:cubicBezTo>
                    <a:pt x="804" y="190"/>
                    <a:pt x="804" y="190"/>
                    <a:pt x="804" y="190"/>
                  </a:cubicBezTo>
                  <a:moveTo>
                    <a:pt x="804" y="249"/>
                  </a:moveTo>
                  <a:cubicBezTo>
                    <a:pt x="660" y="367"/>
                    <a:pt x="660" y="367"/>
                    <a:pt x="660" y="367"/>
                  </a:cubicBezTo>
                  <a:moveTo>
                    <a:pt x="437" y="628"/>
                  </a:moveTo>
                  <a:cubicBezTo>
                    <a:pt x="588" y="437"/>
                    <a:pt x="588" y="437"/>
                    <a:pt x="588" y="437"/>
                  </a:cubicBezTo>
                  <a:moveTo>
                    <a:pt x="565" y="97"/>
                  </a:moveTo>
                  <a:cubicBezTo>
                    <a:pt x="422" y="618"/>
                    <a:pt x="422" y="618"/>
                    <a:pt x="422" y="618"/>
                  </a:cubicBezTo>
                  <a:moveTo>
                    <a:pt x="374" y="307"/>
                  </a:moveTo>
                  <a:cubicBezTo>
                    <a:pt x="404" y="615"/>
                    <a:pt x="404" y="615"/>
                    <a:pt x="404" y="615"/>
                  </a:cubicBezTo>
                  <a:moveTo>
                    <a:pt x="385" y="615"/>
                  </a:moveTo>
                  <a:cubicBezTo>
                    <a:pt x="169" y="189"/>
                    <a:pt x="169" y="189"/>
                    <a:pt x="169" y="189"/>
                  </a:cubicBezTo>
                  <a:moveTo>
                    <a:pt x="408" y="225"/>
                  </a:moveTo>
                  <a:cubicBezTo>
                    <a:pt x="553" y="82"/>
                    <a:pt x="553" y="82"/>
                    <a:pt x="553" y="82"/>
                  </a:cubicBezTo>
                  <a:moveTo>
                    <a:pt x="607" y="97"/>
                  </a:moveTo>
                  <a:cubicBezTo>
                    <a:pt x="788" y="536"/>
                    <a:pt x="788" y="536"/>
                    <a:pt x="788" y="536"/>
                  </a:cubicBezTo>
                  <a:moveTo>
                    <a:pt x="650" y="437"/>
                  </a:moveTo>
                  <a:cubicBezTo>
                    <a:pt x="762" y="548"/>
                    <a:pt x="762" y="548"/>
                    <a:pt x="762" y="548"/>
                  </a:cubicBez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8276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xit" presetSubtype="10" fill="hold" grpId="0" nodeType="clickEffect">
                                  <p:stCondLst>
                                    <p:cond delay="0"/>
                                  </p:stCondLst>
                                  <p:childTnLst>
                                    <p:animEffect transition="out" filter="randombar(horizontal)">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4" presetClass="entr" presetSubtype="10" fill="hold" grpId="0" nodeType="with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randombar(horizontal)">
                                      <p:cBhvr>
                                        <p:cTn id="23" dur="500"/>
                                        <p:tgtEl>
                                          <p:spTgt spid="140"/>
                                        </p:tgtEl>
                                      </p:cBhvr>
                                    </p:animEffect>
                                  </p:childTnLst>
                                </p:cTn>
                              </p:par>
                              <p:par>
                                <p:cTn id="24" presetID="53" presetClass="entr" presetSubtype="16"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p:cTn id="26" dur="500" fill="hold"/>
                                        <p:tgtEl>
                                          <p:spTgt spid="138"/>
                                        </p:tgtEl>
                                        <p:attrNameLst>
                                          <p:attrName>ppt_w</p:attrName>
                                        </p:attrNameLst>
                                      </p:cBhvr>
                                      <p:tavLst>
                                        <p:tav tm="0">
                                          <p:val>
                                            <p:fltVal val="0"/>
                                          </p:val>
                                        </p:tav>
                                        <p:tav tm="100000">
                                          <p:val>
                                            <p:strVal val="#ppt_w"/>
                                          </p:val>
                                        </p:tav>
                                      </p:tavLst>
                                    </p:anim>
                                    <p:anim calcmode="lin" valueType="num">
                                      <p:cBhvr>
                                        <p:cTn id="27" dur="500" fill="hold"/>
                                        <p:tgtEl>
                                          <p:spTgt spid="138"/>
                                        </p:tgtEl>
                                        <p:attrNameLst>
                                          <p:attrName>ppt_h</p:attrName>
                                        </p:attrNameLst>
                                      </p:cBhvr>
                                      <p:tavLst>
                                        <p:tav tm="0">
                                          <p:val>
                                            <p:fltVal val="0"/>
                                          </p:val>
                                        </p:tav>
                                        <p:tav tm="100000">
                                          <p:val>
                                            <p:strVal val="#ppt_h"/>
                                          </p:val>
                                        </p:tav>
                                      </p:tavLst>
                                    </p:anim>
                                    <p:animEffect transition="in" filter="fade">
                                      <p:cBhvr>
                                        <p:cTn id="28" dur="500"/>
                                        <p:tgtEl>
                                          <p:spTgt spid="138"/>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1" nodeType="clickEffect">
                                  <p:stCondLst>
                                    <p:cond delay="0"/>
                                  </p:stCondLst>
                                  <p:childTnLst>
                                    <p:animEffect transition="out" filter="randombar(horizontal)">
                                      <p:cBhvr>
                                        <p:cTn id="36" dur="500"/>
                                        <p:tgtEl>
                                          <p:spTgt spid="140"/>
                                        </p:tgtEl>
                                      </p:cBhvr>
                                    </p:animEffect>
                                    <p:set>
                                      <p:cBhvr>
                                        <p:cTn id="37" dur="1" fill="hold">
                                          <p:stCondLst>
                                            <p:cond delay="499"/>
                                          </p:stCondLst>
                                        </p:cTn>
                                        <p:tgtEl>
                                          <p:spTgt spid="140"/>
                                        </p:tgtEl>
                                        <p:attrNameLst>
                                          <p:attrName>style.visibility</p:attrName>
                                        </p:attrNameLst>
                                      </p:cBhvr>
                                      <p:to>
                                        <p:strVal val="hidden"/>
                                      </p:to>
                                    </p:set>
                                  </p:childTnLst>
                                </p:cTn>
                              </p:par>
                              <p:par>
                                <p:cTn id="38" presetID="14" presetClass="entr" presetSubtype="10" fill="hold" grpId="0" nodeType="withEffect">
                                  <p:stCondLst>
                                    <p:cond delay="0"/>
                                  </p:stCondLst>
                                  <p:childTnLst>
                                    <p:set>
                                      <p:cBhvr>
                                        <p:cTn id="39" dur="1" fill="hold">
                                          <p:stCondLst>
                                            <p:cond delay="0"/>
                                          </p:stCondLst>
                                        </p:cTn>
                                        <p:tgtEl>
                                          <p:spTgt spid="142"/>
                                        </p:tgtEl>
                                        <p:attrNameLst>
                                          <p:attrName>style.visibility</p:attrName>
                                        </p:attrNameLst>
                                      </p:cBhvr>
                                      <p:to>
                                        <p:strVal val="visible"/>
                                      </p:to>
                                    </p:set>
                                    <p:animEffect transition="in" filter="randombar(horizontal)">
                                      <p:cBhvr>
                                        <p:cTn id="40" dur="500"/>
                                        <p:tgtEl>
                                          <p:spTgt spid="142"/>
                                        </p:tgtEl>
                                      </p:cBhvr>
                                    </p:animEffect>
                                  </p:childTnLst>
                                </p:cTn>
                              </p:par>
                              <p:par>
                                <p:cTn id="41" presetID="14" presetClass="entr" presetSubtype="1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randombar(horizontal)">
                                      <p:cBhvr>
                                        <p:cTn id="43" dur="500"/>
                                        <p:tgtEl>
                                          <p:spTgt spid="54"/>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grpId="1" nodeType="clickEffect">
                                  <p:stCondLst>
                                    <p:cond delay="0"/>
                                  </p:stCondLst>
                                  <p:childTnLst>
                                    <p:animEffect transition="out" filter="randombar(horizontal)">
                                      <p:cBhvr>
                                        <p:cTn id="51" dur="500"/>
                                        <p:tgtEl>
                                          <p:spTgt spid="142"/>
                                        </p:tgtEl>
                                      </p:cBhvr>
                                    </p:animEffect>
                                    <p:set>
                                      <p:cBhvr>
                                        <p:cTn id="52" dur="1" fill="hold">
                                          <p:stCondLst>
                                            <p:cond delay="499"/>
                                          </p:stCondLst>
                                        </p:cTn>
                                        <p:tgtEl>
                                          <p:spTgt spid="142"/>
                                        </p:tgtEl>
                                        <p:attrNameLst>
                                          <p:attrName>style.visibility</p:attrName>
                                        </p:attrNameLst>
                                      </p:cBhvr>
                                      <p:to>
                                        <p:strVal val="hidden"/>
                                      </p:to>
                                    </p:set>
                                  </p:childTnLst>
                                </p:cTn>
                              </p:par>
                              <p:par>
                                <p:cTn id="53" presetID="14" presetClass="entr" presetSubtype="1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randombar(horizontal)">
                                      <p:cBhvr>
                                        <p:cTn id="55" dur="500"/>
                                        <p:tgtEl>
                                          <p:spTgt spid="143"/>
                                        </p:tgtEl>
                                      </p:cBhvr>
                                    </p:animEffect>
                                  </p:childTnLst>
                                </p:cTn>
                              </p:par>
                              <p:par>
                                <p:cTn id="56" presetID="14" presetClass="entr" presetSubtype="1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randombar(horizontal)">
                                      <p:cBhvr>
                                        <p:cTn id="58" dur="500"/>
                                        <p:tgtEl>
                                          <p:spTgt spid="5"/>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wipe(left)">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xit" presetSubtype="10" fill="hold" grpId="1" nodeType="clickEffect">
                                  <p:stCondLst>
                                    <p:cond delay="0"/>
                                  </p:stCondLst>
                                  <p:childTnLst>
                                    <p:animEffect transition="out" filter="randombar(horizontal)">
                                      <p:cBhvr>
                                        <p:cTn id="66" dur="500"/>
                                        <p:tgtEl>
                                          <p:spTgt spid="143"/>
                                        </p:tgtEl>
                                      </p:cBhvr>
                                    </p:animEffect>
                                    <p:set>
                                      <p:cBhvr>
                                        <p:cTn id="67" dur="1" fill="hold">
                                          <p:stCondLst>
                                            <p:cond delay="499"/>
                                          </p:stCondLst>
                                        </p:cTn>
                                        <p:tgtEl>
                                          <p:spTgt spid="143"/>
                                        </p:tgtEl>
                                        <p:attrNameLst>
                                          <p:attrName>style.visibility</p:attrName>
                                        </p:attrNameLst>
                                      </p:cBhvr>
                                      <p:to>
                                        <p:strVal val="hidden"/>
                                      </p:to>
                                    </p:set>
                                  </p:childTnLst>
                                </p:cTn>
                              </p:par>
                              <p:par>
                                <p:cTn id="68" presetID="14" presetClass="entr" presetSubtype="10" fill="hold" grpId="0" nodeType="withEffect">
                                  <p:stCondLst>
                                    <p:cond delay="0"/>
                                  </p:stCondLst>
                                  <p:childTnLst>
                                    <p:set>
                                      <p:cBhvr>
                                        <p:cTn id="69" dur="1" fill="hold">
                                          <p:stCondLst>
                                            <p:cond delay="0"/>
                                          </p:stCondLst>
                                        </p:cTn>
                                        <p:tgtEl>
                                          <p:spTgt spid="144"/>
                                        </p:tgtEl>
                                        <p:attrNameLst>
                                          <p:attrName>style.visibility</p:attrName>
                                        </p:attrNameLst>
                                      </p:cBhvr>
                                      <p:to>
                                        <p:strVal val="visible"/>
                                      </p:to>
                                    </p:set>
                                    <p:animEffect transition="in" filter="randombar(horizontal)">
                                      <p:cBhvr>
                                        <p:cTn id="70" dur="500"/>
                                        <p:tgtEl>
                                          <p:spTgt spid="144"/>
                                        </p:tgtEl>
                                      </p:cBhvr>
                                    </p:animEffect>
                                  </p:childTnLst>
                                </p:cTn>
                              </p:par>
                              <p:par>
                                <p:cTn id="71" presetID="53" presetClass="entr" presetSubtype="16"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p:cTn id="73" dur="500" fill="hold"/>
                                        <p:tgtEl>
                                          <p:spTgt spid="48"/>
                                        </p:tgtEl>
                                        <p:attrNameLst>
                                          <p:attrName>ppt_w</p:attrName>
                                        </p:attrNameLst>
                                      </p:cBhvr>
                                      <p:tavLst>
                                        <p:tav tm="0">
                                          <p:val>
                                            <p:fltVal val="0"/>
                                          </p:val>
                                        </p:tav>
                                        <p:tav tm="100000">
                                          <p:val>
                                            <p:strVal val="#ppt_w"/>
                                          </p:val>
                                        </p:tav>
                                      </p:tavLst>
                                    </p:anim>
                                    <p:anim calcmode="lin" valueType="num">
                                      <p:cBhvr>
                                        <p:cTn id="74" dur="500" fill="hold"/>
                                        <p:tgtEl>
                                          <p:spTgt spid="48"/>
                                        </p:tgtEl>
                                        <p:attrNameLst>
                                          <p:attrName>ppt_h</p:attrName>
                                        </p:attrNameLst>
                                      </p:cBhvr>
                                      <p:tavLst>
                                        <p:tav tm="0">
                                          <p:val>
                                            <p:fltVal val="0"/>
                                          </p:val>
                                        </p:tav>
                                        <p:tav tm="100000">
                                          <p:val>
                                            <p:strVal val="#ppt_h"/>
                                          </p:val>
                                        </p:tav>
                                      </p:tavLst>
                                    </p:anim>
                                    <p:animEffect transition="in" filter="fade">
                                      <p:cBhvr>
                                        <p:cTn id="75" dur="500"/>
                                        <p:tgtEl>
                                          <p:spTgt spid="48"/>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wipe(up)">
                                      <p:cBhvr>
                                        <p:cTn id="79" dur="500"/>
                                        <p:tgtEl>
                                          <p:spTgt spid="71"/>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xit" presetSubtype="10" fill="hold" grpId="1" nodeType="clickEffect">
                                  <p:stCondLst>
                                    <p:cond delay="0"/>
                                  </p:stCondLst>
                                  <p:childTnLst>
                                    <p:animEffect transition="out" filter="randombar(horizontal)">
                                      <p:cBhvr>
                                        <p:cTn id="83" dur="500"/>
                                        <p:tgtEl>
                                          <p:spTgt spid="144"/>
                                        </p:tgtEl>
                                      </p:cBhvr>
                                    </p:animEffect>
                                    <p:set>
                                      <p:cBhvr>
                                        <p:cTn id="84" dur="1" fill="hold">
                                          <p:stCondLst>
                                            <p:cond delay="499"/>
                                          </p:stCondLst>
                                        </p:cTn>
                                        <p:tgtEl>
                                          <p:spTgt spid="144"/>
                                        </p:tgtEl>
                                        <p:attrNameLst>
                                          <p:attrName>style.visibility</p:attrName>
                                        </p:attrNameLst>
                                      </p:cBhvr>
                                      <p:to>
                                        <p:strVal val="hidden"/>
                                      </p:to>
                                    </p:set>
                                  </p:childTnLst>
                                </p:cTn>
                              </p:par>
                              <p:par>
                                <p:cTn id="85" presetID="14" presetClass="entr" presetSubtype="10" fill="hold" grpId="0" nodeType="withEffect">
                                  <p:stCondLst>
                                    <p:cond delay="0"/>
                                  </p:stCondLst>
                                  <p:childTnLst>
                                    <p:set>
                                      <p:cBhvr>
                                        <p:cTn id="86" dur="1" fill="hold">
                                          <p:stCondLst>
                                            <p:cond delay="0"/>
                                          </p:stCondLst>
                                        </p:cTn>
                                        <p:tgtEl>
                                          <p:spTgt spid="145"/>
                                        </p:tgtEl>
                                        <p:attrNameLst>
                                          <p:attrName>style.visibility</p:attrName>
                                        </p:attrNameLst>
                                      </p:cBhvr>
                                      <p:to>
                                        <p:strVal val="visible"/>
                                      </p:to>
                                    </p:set>
                                    <p:animEffect transition="in" filter="randombar(horizontal)">
                                      <p:cBhvr>
                                        <p:cTn id="87" dur="500"/>
                                        <p:tgtEl>
                                          <p:spTgt spid="145"/>
                                        </p:tgtEl>
                                      </p:cBhvr>
                                    </p:animEffect>
                                  </p:childTnLst>
                                </p:cTn>
                              </p:par>
                              <p:par>
                                <p:cTn id="88" presetID="53" presetClass="entr" presetSubtype="16" fill="hold" nodeType="withEffect">
                                  <p:stCondLst>
                                    <p:cond delay="0"/>
                                  </p:stCondLst>
                                  <p:childTnLst>
                                    <p:set>
                                      <p:cBhvr>
                                        <p:cTn id="89" dur="1" fill="hold">
                                          <p:stCondLst>
                                            <p:cond delay="0"/>
                                          </p:stCondLst>
                                        </p:cTn>
                                        <p:tgtEl>
                                          <p:spTgt spid="136"/>
                                        </p:tgtEl>
                                        <p:attrNameLst>
                                          <p:attrName>style.visibility</p:attrName>
                                        </p:attrNameLst>
                                      </p:cBhvr>
                                      <p:to>
                                        <p:strVal val="visible"/>
                                      </p:to>
                                    </p:set>
                                    <p:anim calcmode="lin" valueType="num">
                                      <p:cBhvr>
                                        <p:cTn id="90" dur="500" fill="hold"/>
                                        <p:tgtEl>
                                          <p:spTgt spid="136"/>
                                        </p:tgtEl>
                                        <p:attrNameLst>
                                          <p:attrName>ppt_w</p:attrName>
                                        </p:attrNameLst>
                                      </p:cBhvr>
                                      <p:tavLst>
                                        <p:tav tm="0">
                                          <p:val>
                                            <p:fltVal val="0"/>
                                          </p:val>
                                        </p:tav>
                                        <p:tav tm="100000">
                                          <p:val>
                                            <p:strVal val="#ppt_w"/>
                                          </p:val>
                                        </p:tav>
                                      </p:tavLst>
                                    </p:anim>
                                    <p:anim calcmode="lin" valueType="num">
                                      <p:cBhvr>
                                        <p:cTn id="91" dur="500" fill="hold"/>
                                        <p:tgtEl>
                                          <p:spTgt spid="136"/>
                                        </p:tgtEl>
                                        <p:attrNameLst>
                                          <p:attrName>ppt_h</p:attrName>
                                        </p:attrNameLst>
                                      </p:cBhvr>
                                      <p:tavLst>
                                        <p:tav tm="0">
                                          <p:val>
                                            <p:fltVal val="0"/>
                                          </p:val>
                                        </p:tav>
                                        <p:tav tm="100000">
                                          <p:val>
                                            <p:strVal val="#ppt_h"/>
                                          </p:val>
                                        </p:tav>
                                      </p:tavLst>
                                    </p:anim>
                                    <p:animEffect transition="in" filter="fade">
                                      <p:cBhvr>
                                        <p:cTn id="92" dur="500"/>
                                        <p:tgtEl>
                                          <p:spTgt spid="136"/>
                                        </p:tgtEl>
                                      </p:cBhvr>
                                    </p:animEffect>
                                  </p:childTnLst>
                                </p:cTn>
                              </p:par>
                            </p:childTnLst>
                          </p:cTn>
                        </p:par>
                        <p:par>
                          <p:cTn id="93" fill="hold">
                            <p:stCondLst>
                              <p:cond delay="500"/>
                            </p:stCondLst>
                            <p:childTnLst>
                              <p:par>
                                <p:cTn id="94" presetID="22" presetClass="entr" presetSubtype="2" fill="hold" nodeType="after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wipe(right)">
                                      <p:cBhvr>
                                        <p:cTn id="96" dur="500"/>
                                        <p:tgtEl>
                                          <p:spTgt spid="77"/>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xit" presetSubtype="10" fill="hold" grpId="1" nodeType="clickEffect">
                                  <p:stCondLst>
                                    <p:cond delay="0"/>
                                  </p:stCondLst>
                                  <p:childTnLst>
                                    <p:animEffect transition="out" filter="randombar(horizontal)">
                                      <p:cBhvr>
                                        <p:cTn id="100" dur="500"/>
                                        <p:tgtEl>
                                          <p:spTgt spid="145"/>
                                        </p:tgtEl>
                                      </p:cBhvr>
                                    </p:animEffect>
                                    <p:set>
                                      <p:cBhvr>
                                        <p:cTn id="101" dur="1" fill="hold">
                                          <p:stCondLst>
                                            <p:cond delay="499"/>
                                          </p:stCondLst>
                                        </p:cTn>
                                        <p:tgtEl>
                                          <p:spTgt spid="145"/>
                                        </p:tgtEl>
                                        <p:attrNameLst>
                                          <p:attrName>style.visibility</p:attrName>
                                        </p:attrNameLst>
                                      </p:cBhvr>
                                      <p:to>
                                        <p:strVal val="hidden"/>
                                      </p:to>
                                    </p:set>
                                  </p:childTnLst>
                                </p:cTn>
                              </p:par>
                              <p:par>
                                <p:cTn id="102" presetID="14" presetClass="entr" presetSubtype="10" fill="hold" grpId="0" nodeType="with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randombar(horizontal)">
                                      <p:cBhvr>
                                        <p:cTn id="104" dur="500"/>
                                        <p:tgtEl>
                                          <p:spTgt spid="146"/>
                                        </p:tgtEl>
                                      </p:cBhvr>
                                    </p:animEffect>
                                  </p:childTnLst>
                                </p:cTn>
                              </p:par>
                              <p:par>
                                <p:cTn id="105" presetID="53" presetClass="entr" presetSubtype="16" fill="hold" nodeType="withEffect">
                                  <p:stCondLst>
                                    <p:cond delay="0"/>
                                  </p:stCondLst>
                                  <p:childTnLst>
                                    <p:set>
                                      <p:cBhvr>
                                        <p:cTn id="106" dur="1" fill="hold">
                                          <p:stCondLst>
                                            <p:cond delay="0"/>
                                          </p:stCondLst>
                                        </p:cTn>
                                        <p:tgtEl>
                                          <p:spTgt spid="76"/>
                                        </p:tgtEl>
                                        <p:attrNameLst>
                                          <p:attrName>style.visibility</p:attrName>
                                        </p:attrNameLst>
                                      </p:cBhvr>
                                      <p:to>
                                        <p:strVal val="visible"/>
                                      </p:to>
                                    </p:set>
                                    <p:anim calcmode="lin" valueType="num">
                                      <p:cBhvr>
                                        <p:cTn id="107" dur="500" fill="hold"/>
                                        <p:tgtEl>
                                          <p:spTgt spid="76"/>
                                        </p:tgtEl>
                                        <p:attrNameLst>
                                          <p:attrName>ppt_w</p:attrName>
                                        </p:attrNameLst>
                                      </p:cBhvr>
                                      <p:tavLst>
                                        <p:tav tm="0">
                                          <p:val>
                                            <p:fltVal val="0"/>
                                          </p:val>
                                        </p:tav>
                                        <p:tav tm="100000">
                                          <p:val>
                                            <p:strVal val="#ppt_w"/>
                                          </p:val>
                                        </p:tav>
                                      </p:tavLst>
                                    </p:anim>
                                    <p:anim calcmode="lin" valueType="num">
                                      <p:cBhvr>
                                        <p:cTn id="108" dur="500" fill="hold"/>
                                        <p:tgtEl>
                                          <p:spTgt spid="76"/>
                                        </p:tgtEl>
                                        <p:attrNameLst>
                                          <p:attrName>ppt_h</p:attrName>
                                        </p:attrNameLst>
                                      </p:cBhvr>
                                      <p:tavLst>
                                        <p:tav tm="0">
                                          <p:val>
                                            <p:fltVal val="0"/>
                                          </p:val>
                                        </p:tav>
                                        <p:tav tm="100000">
                                          <p:val>
                                            <p:strVal val="#ppt_h"/>
                                          </p:val>
                                        </p:tav>
                                      </p:tavLst>
                                    </p:anim>
                                    <p:animEffect transition="in" filter="fade">
                                      <p:cBhvr>
                                        <p:cTn id="109" dur="500"/>
                                        <p:tgtEl>
                                          <p:spTgt spid="76"/>
                                        </p:tgtEl>
                                      </p:cBhvr>
                                    </p:animEffect>
                                  </p:childTnLst>
                                </p:cTn>
                              </p:par>
                            </p:childTnLst>
                          </p:cTn>
                        </p:par>
                        <p:par>
                          <p:cTn id="110" fill="hold">
                            <p:stCondLst>
                              <p:cond delay="500"/>
                            </p:stCondLst>
                            <p:childTnLst>
                              <p:par>
                                <p:cTn id="111" presetID="22" presetClass="entr" presetSubtype="8" fill="hold" nodeType="after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wipe(left)">
                                      <p:cBhvr>
                                        <p:cTn id="1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40" grpId="0"/>
      <p:bldP spid="140" grpId="1"/>
      <p:bldP spid="142" grpId="0"/>
      <p:bldP spid="142" grpId="1"/>
      <p:bldP spid="143" grpId="0"/>
      <p:bldP spid="143" grpId="1"/>
      <p:bldP spid="144" grpId="0"/>
      <p:bldP spid="144" grpId="1"/>
      <p:bldP spid="145" grpId="0"/>
      <p:bldP spid="145" grpId="1"/>
      <p:bldP spid="1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2E99E6F2-06C1-42B0-804D-5E7E7DC9EDBC}"/>
              </a:ext>
            </a:extLst>
          </p:cNvPr>
          <p:cNvCxnSpPr>
            <a:cxnSpLocks/>
            <a:stCxn id="11" idx="4"/>
          </p:cNvCxnSpPr>
          <p:nvPr/>
        </p:nvCxnSpPr>
        <p:spPr>
          <a:xfrm>
            <a:off x="7833836" y="4154585"/>
            <a:ext cx="0" cy="16342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417426-9A5F-4FF6-84E7-FC65FB74C5B6}"/>
              </a:ext>
            </a:extLst>
          </p:cNvPr>
          <p:cNvCxnSpPr>
            <a:cxnSpLocks/>
            <a:endCxn id="11" idx="5"/>
          </p:cNvCxnSpPr>
          <p:nvPr/>
        </p:nvCxnSpPr>
        <p:spPr>
          <a:xfrm flipH="1" flipV="1">
            <a:off x="8438040" y="3904316"/>
            <a:ext cx="1513325" cy="9071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F36EA98-30DF-4D95-9702-ECD2F154F237}"/>
              </a:ext>
            </a:extLst>
          </p:cNvPr>
          <p:cNvCxnSpPr>
            <a:cxnSpLocks/>
          </p:cNvCxnSpPr>
          <p:nvPr/>
        </p:nvCxnSpPr>
        <p:spPr>
          <a:xfrm flipH="1">
            <a:off x="5642387" y="3703743"/>
            <a:ext cx="1468075" cy="8195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9015D81-86B1-45C1-A638-0DC0BFBAFA95}"/>
              </a:ext>
            </a:extLst>
          </p:cNvPr>
          <p:cNvCxnSpPr>
            <a:cxnSpLocks/>
          </p:cNvCxnSpPr>
          <p:nvPr/>
        </p:nvCxnSpPr>
        <p:spPr>
          <a:xfrm flipH="1" flipV="1">
            <a:off x="5833051" y="2041865"/>
            <a:ext cx="1357568" cy="7475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E6685B-4625-4384-BA5D-762FC086BAE2}"/>
              </a:ext>
            </a:extLst>
          </p:cNvPr>
          <p:cNvSpPr/>
          <p:nvPr/>
        </p:nvSpPr>
        <p:spPr bwMode="auto">
          <a:xfrm>
            <a:off x="6979363" y="2445638"/>
            <a:ext cx="1708946" cy="170894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 name="Straight Connector 5">
            <a:extLst>
              <a:ext uri="{FF2B5EF4-FFF2-40B4-BE49-F238E27FC236}">
                <a16:creationId xmlns:a16="http://schemas.microsoft.com/office/drawing/2014/main" id="{2717466B-63C4-4A5F-89FD-8316EA09ED68}"/>
              </a:ext>
            </a:extLst>
          </p:cNvPr>
          <p:cNvCxnSpPr>
            <a:cxnSpLocks/>
            <a:endCxn id="11" idx="0"/>
          </p:cNvCxnSpPr>
          <p:nvPr/>
        </p:nvCxnSpPr>
        <p:spPr>
          <a:xfrm flipH="1">
            <a:off x="7833836" y="986039"/>
            <a:ext cx="10651" cy="145959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16C337-6A61-4360-A071-33053156A694}"/>
              </a:ext>
            </a:extLst>
          </p:cNvPr>
          <p:cNvCxnSpPr>
            <a:cxnSpLocks/>
            <a:endCxn id="11" idx="7"/>
          </p:cNvCxnSpPr>
          <p:nvPr/>
        </p:nvCxnSpPr>
        <p:spPr>
          <a:xfrm flipH="1">
            <a:off x="8438040" y="1876772"/>
            <a:ext cx="1525589" cy="8191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07099F4C-3466-4405-8B07-603DBABB2A3D}"/>
              </a:ext>
            </a:extLst>
          </p:cNvPr>
          <p:cNvGrpSpPr/>
          <p:nvPr/>
        </p:nvGrpSpPr>
        <p:grpSpPr>
          <a:xfrm>
            <a:off x="9199500" y="1099625"/>
            <a:ext cx="1503730" cy="1509887"/>
            <a:chOff x="1157520" y="354814"/>
            <a:chExt cx="1503730" cy="1509887"/>
          </a:xfrm>
        </p:grpSpPr>
        <p:sp>
          <p:nvSpPr>
            <p:cNvPr id="39" name="Oval 38">
              <a:extLst>
                <a:ext uri="{FF2B5EF4-FFF2-40B4-BE49-F238E27FC236}">
                  <a16:creationId xmlns:a16="http://schemas.microsoft.com/office/drawing/2014/main" id="{D4A11548-2E4D-43EB-BB28-6B70D07FB59D}"/>
                </a:ext>
              </a:extLst>
            </p:cNvPr>
            <p:cNvSpPr/>
            <p:nvPr/>
          </p:nvSpPr>
          <p:spPr bwMode="auto">
            <a:xfrm>
              <a:off x="1214587" y="450575"/>
              <a:ext cx="1414125" cy="1414126"/>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53" name="Picture 52">
              <a:extLst>
                <a:ext uri="{FF2B5EF4-FFF2-40B4-BE49-F238E27FC236}">
                  <a16:creationId xmlns:a16="http://schemas.microsoft.com/office/drawing/2014/main" id="{5BB3930E-69E6-417E-A61D-1F80CA19D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520" y="354814"/>
              <a:ext cx="1503730" cy="1503730"/>
            </a:xfrm>
            <a:prstGeom prst="rect">
              <a:avLst/>
            </a:prstGeom>
          </p:spPr>
        </p:pic>
      </p:grpSp>
      <p:grpSp>
        <p:nvGrpSpPr>
          <p:cNvPr id="48" name="Group 47">
            <a:extLst>
              <a:ext uri="{FF2B5EF4-FFF2-40B4-BE49-F238E27FC236}">
                <a16:creationId xmlns:a16="http://schemas.microsoft.com/office/drawing/2014/main" id="{8B011FBA-0636-4A8F-8CEA-7D713AC94ED1}"/>
              </a:ext>
            </a:extLst>
          </p:cNvPr>
          <p:cNvGrpSpPr/>
          <p:nvPr/>
        </p:nvGrpSpPr>
        <p:grpSpPr>
          <a:xfrm>
            <a:off x="7134479" y="5023849"/>
            <a:ext cx="1439518" cy="1439517"/>
            <a:chOff x="9520380" y="2288900"/>
            <a:chExt cx="1439518" cy="1439517"/>
          </a:xfrm>
        </p:grpSpPr>
        <p:sp>
          <p:nvSpPr>
            <p:cNvPr id="56" name="Oval 55">
              <a:extLst>
                <a:ext uri="{FF2B5EF4-FFF2-40B4-BE49-F238E27FC236}">
                  <a16:creationId xmlns:a16="http://schemas.microsoft.com/office/drawing/2014/main" id="{5AA1B344-E41B-429C-A71C-CF285FCC45AA}"/>
                </a:ext>
              </a:extLst>
            </p:cNvPr>
            <p:cNvSpPr/>
            <p:nvPr/>
          </p:nvSpPr>
          <p:spPr bwMode="auto">
            <a:xfrm>
              <a:off x="9520380" y="2288900"/>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Freeform 368">
              <a:extLst>
                <a:ext uri="{FF2B5EF4-FFF2-40B4-BE49-F238E27FC236}">
                  <a16:creationId xmlns:a16="http://schemas.microsoft.com/office/drawing/2014/main" id="{AEEA505C-E9C6-4CA8-884C-95AF21B1D8D8}"/>
                </a:ext>
              </a:extLst>
            </p:cNvPr>
            <p:cNvSpPr>
              <a:spLocks/>
            </p:cNvSpPr>
            <p:nvPr/>
          </p:nvSpPr>
          <p:spPr bwMode="auto">
            <a:xfrm>
              <a:off x="9748980" y="2737168"/>
              <a:ext cx="1197404" cy="633405"/>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gradFill flip="none" rotWithShape="1">
              <a:gsLst>
                <a:gs pos="0">
                  <a:srgbClr val="FF6600"/>
                </a:gs>
                <a:gs pos="67000">
                  <a:schemeClr val="tx1"/>
                </a:gs>
                <a:gs pos="30000">
                  <a:srgbClr val="FFC000"/>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pic>
          <p:nvPicPr>
            <p:cNvPr id="42" name="pen">
              <a:extLst>
                <a:ext uri="{FF2B5EF4-FFF2-40B4-BE49-F238E27FC236}">
                  <a16:creationId xmlns:a16="http://schemas.microsoft.com/office/drawing/2014/main" id="{C9C0CAD5-820E-4580-9974-171681B04C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9013" y="2482005"/>
              <a:ext cx="293792" cy="724687"/>
            </a:xfrm>
            <a:prstGeom prst="rect">
              <a:avLst/>
            </a:prstGeom>
          </p:spPr>
        </p:pic>
      </p:grpSp>
      <p:grpSp>
        <p:nvGrpSpPr>
          <p:cNvPr id="52" name="Group 51">
            <a:extLst>
              <a:ext uri="{FF2B5EF4-FFF2-40B4-BE49-F238E27FC236}">
                <a16:creationId xmlns:a16="http://schemas.microsoft.com/office/drawing/2014/main" id="{5E6DA515-E99C-4840-8CDD-4094877FDFEA}"/>
              </a:ext>
            </a:extLst>
          </p:cNvPr>
          <p:cNvGrpSpPr/>
          <p:nvPr/>
        </p:nvGrpSpPr>
        <p:grpSpPr>
          <a:xfrm>
            <a:off x="9161414" y="4162094"/>
            <a:ext cx="1439518" cy="1439517"/>
            <a:chOff x="9263712" y="4033004"/>
            <a:chExt cx="1439518" cy="1439517"/>
          </a:xfrm>
        </p:grpSpPr>
        <p:sp>
          <p:nvSpPr>
            <p:cNvPr id="43" name="Oval 42">
              <a:extLst>
                <a:ext uri="{FF2B5EF4-FFF2-40B4-BE49-F238E27FC236}">
                  <a16:creationId xmlns:a16="http://schemas.microsoft.com/office/drawing/2014/main" id="{BE656088-2C96-48FB-A6A1-CB97692ABEAD}"/>
                </a:ext>
              </a:extLst>
            </p:cNvPr>
            <p:cNvSpPr/>
            <p:nvPr/>
          </p:nvSpPr>
          <p:spPr bwMode="auto">
            <a:xfrm>
              <a:off x="9263712" y="403300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5" name="Touch">
              <a:extLst>
                <a:ext uri="{FF2B5EF4-FFF2-40B4-BE49-F238E27FC236}">
                  <a16:creationId xmlns:a16="http://schemas.microsoft.com/office/drawing/2014/main" id="{E3C6EE83-79EB-4BA7-BC14-26F8876C0184}"/>
                </a:ext>
              </a:extLst>
            </p:cNvPr>
            <p:cNvPicPr>
              <a:picLocks noChangeAspect="1"/>
            </p:cNvPicPr>
            <p:nvPr/>
          </p:nvPicPr>
          <p:blipFill>
            <a:blip r:embed="rId6"/>
            <a:stretch>
              <a:fillRect/>
            </a:stretch>
          </p:blipFill>
          <p:spPr>
            <a:xfrm>
              <a:off x="9523522" y="4394206"/>
              <a:ext cx="880565" cy="711789"/>
            </a:xfrm>
            <a:prstGeom prst="rect">
              <a:avLst/>
            </a:prstGeom>
          </p:spPr>
        </p:pic>
      </p:grpSp>
      <p:grpSp>
        <p:nvGrpSpPr>
          <p:cNvPr id="76" name="Group 75">
            <a:extLst>
              <a:ext uri="{FF2B5EF4-FFF2-40B4-BE49-F238E27FC236}">
                <a16:creationId xmlns:a16="http://schemas.microsoft.com/office/drawing/2014/main" id="{A48FA0F0-4948-4B39-901B-EB4ED65AA0CB}"/>
              </a:ext>
            </a:extLst>
          </p:cNvPr>
          <p:cNvGrpSpPr/>
          <p:nvPr/>
        </p:nvGrpSpPr>
        <p:grpSpPr>
          <a:xfrm>
            <a:off x="5020691" y="1255261"/>
            <a:ext cx="1439518" cy="1439517"/>
            <a:chOff x="4093376" y="2916524"/>
            <a:chExt cx="1439518" cy="1439517"/>
          </a:xfrm>
        </p:grpSpPr>
        <p:sp>
          <p:nvSpPr>
            <p:cNvPr id="45" name="Oval 44">
              <a:extLst>
                <a:ext uri="{FF2B5EF4-FFF2-40B4-BE49-F238E27FC236}">
                  <a16:creationId xmlns:a16="http://schemas.microsoft.com/office/drawing/2014/main" id="{C27C00C8-3B45-4E7F-93C6-DDBA99F7A67E}"/>
                </a:ext>
              </a:extLst>
            </p:cNvPr>
            <p:cNvSpPr/>
            <p:nvPr/>
          </p:nvSpPr>
          <p:spPr bwMode="auto">
            <a:xfrm>
              <a:off x="4093376" y="291652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5" name="Picture 74">
              <a:extLst>
                <a:ext uri="{FF2B5EF4-FFF2-40B4-BE49-F238E27FC236}">
                  <a16:creationId xmlns:a16="http://schemas.microsoft.com/office/drawing/2014/main" id="{CD12F7F8-35BF-4252-83F7-0FF65DAB3A25}"/>
                </a:ext>
              </a:extLst>
            </p:cNvPr>
            <p:cNvPicPr>
              <a:picLocks noChangeAspect="1"/>
            </p:cNvPicPr>
            <p:nvPr/>
          </p:nvPicPr>
          <p:blipFill>
            <a:blip r:embed="rId7"/>
            <a:stretch>
              <a:fillRect/>
            </a:stretch>
          </p:blipFill>
          <p:spPr>
            <a:xfrm>
              <a:off x="4469704" y="3294357"/>
              <a:ext cx="686862" cy="683849"/>
            </a:xfrm>
            <a:prstGeom prst="rect">
              <a:avLst/>
            </a:prstGeom>
          </p:spPr>
        </p:pic>
      </p:grpSp>
      <p:grpSp>
        <p:nvGrpSpPr>
          <p:cNvPr id="138" name="Group 137">
            <a:extLst>
              <a:ext uri="{FF2B5EF4-FFF2-40B4-BE49-F238E27FC236}">
                <a16:creationId xmlns:a16="http://schemas.microsoft.com/office/drawing/2014/main" id="{E8230F78-92D7-4499-9A9E-399D588C0648}"/>
              </a:ext>
            </a:extLst>
          </p:cNvPr>
          <p:cNvGrpSpPr/>
          <p:nvPr/>
        </p:nvGrpSpPr>
        <p:grpSpPr>
          <a:xfrm>
            <a:off x="7094236" y="266282"/>
            <a:ext cx="1439518" cy="1439517"/>
            <a:chOff x="7094236" y="266282"/>
            <a:chExt cx="1439518" cy="1439517"/>
          </a:xfrm>
        </p:grpSpPr>
        <p:sp>
          <p:nvSpPr>
            <p:cNvPr id="27" name="Oval 26">
              <a:extLst>
                <a:ext uri="{FF2B5EF4-FFF2-40B4-BE49-F238E27FC236}">
                  <a16:creationId xmlns:a16="http://schemas.microsoft.com/office/drawing/2014/main" id="{B44C8742-DF51-4C5F-B9EC-E535F43CD443}"/>
                </a:ext>
              </a:extLst>
            </p:cNvPr>
            <p:cNvSpPr/>
            <p:nvPr/>
          </p:nvSpPr>
          <p:spPr bwMode="auto">
            <a:xfrm>
              <a:off x="7094236" y="266282"/>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9" name="Picture 78">
              <a:extLst>
                <a:ext uri="{FF2B5EF4-FFF2-40B4-BE49-F238E27FC236}">
                  <a16:creationId xmlns:a16="http://schemas.microsoft.com/office/drawing/2014/main" id="{A9A8CAD8-D822-458B-AA29-33633D3BD181}"/>
                </a:ext>
              </a:extLst>
            </p:cNvPr>
            <p:cNvPicPr>
              <a:picLocks noChangeAspect="1"/>
            </p:cNvPicPr>
            <p:nvPr/>
          </p:nvPicPr>
          <p:blipFill>
            <a:blip r:embed="rId8"/>
            <a:stretch>
              <a:fillRect/>
            </a:stretch>
          </p:blipFill>
          <p:spPr>
            <a:xfrm>
              <a:off x="7471710" y="663750"/>
              <a:ext cx="629817" cy="644579"/>
            </a:xfrm>
            <a:prstGeom prst="rect">
              <a:avLst/>
            </a:prstGeom>
          </p:spPr>
        </p:pic>
      </p:grpSp>
      <p:grpSp>
        <p:nvGrpSpPr>
          <p:cNvPr id="136" name="Group 135">
            <a:extLst>
              <a:ext uri="{FF2B5EF4-FFF2-40B4-BE49-F238E27FC236}">
                <a16:creationId xmlns:a16="http://schemas.microsoft.com/office/drawing/2014/main" id="{B16F1DC2-DB62-4B14-98B5-A8C505D35CDC}"/>
              </a:ext>
            </a:extLst>
          </p:cNvPr>
          <p:cNvGrpSpPr/>
          <p:nvPr/>
        </p:nvGrpSpPr>
        <p:grpSpPr>
          <a:xfrm>
            <a:off x="4971587" y="3872133"/>
            <a:ext cx="1439518" cy="1439517"/>
            <a:chOff x="7126352" y="5092134"/>
            <a:chExt cx="1439518" cy="1439517"/>
          </a:xfrm>
        </p:grpSpPr>
        <p:sp>
          <p:nvSpPr>
            <p:cNvPr id="44" name="Oval 43">
              <a:extLst>
                <a:ext uri="{FF2B5EF4-FFF2-40B4-BE49-F238E27FC236}">
                  <a16:creationId xmlns:a16="http://schemas.microsoft.com/office/drawing/2014/main" id="{9CD096E2-A56C-434E-AA6C-CEEDED447F08}"/>
                </a:ext>
              </a:extLst>
            </p:cNvPr>
            <p:cNvSpPr/>
            <p:nvPr/>
          </p:nvSpPr>
          <p:spPr bwMode="auto">
            <a:xfrm>
              <a:off x="7126352" y="509213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Picture 134">
              <a:extLst>
                <a:ext uri="{FF2B5EF4-FFF2-40B4-BE49-F238E27FC236}">
                  <a16:creationId xmlns:a16="http://schemas.microsoft.com/office/drawing/2014/main" id="{52CFB049-2D6A-4E7E-BBB1-3A093D9B65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14153" y="5379935"/>
              <a:ext cx="863915" cy="863915"/>
            </a:xfrm>
            <a:prstGeom prst="rect">
              <a:avLst/>
            </a:prstGeom>
          </p:spPr>
        </p:pic>
      </p:grpSp>
      <p:sp>
        <p:nvSpPr>
          <p:cNvPr id="147" name="Title 1">
            <a:extLst>
              <a:ext uri="{FF2B5EF4-FFF2-40B4-BE49-F238E27FC236}">
                <a16:creationId xmlns:a16="http://schemas.microsoft.com/office/drawing/2014/main" id="{80C03DAD-89C7-4851-955C-9B35ACAC1B6E}"/>
              </a:ext>
            </a:extLst>
          </p:cNvPr>
          <p:cNvSpPr txBox="1">
            <a:spLocks/>
          </p:cNvSpPr>
          <p:nvPr/>
        </p:nvSpPr>
        <p:spPr>
          <a:xfrm>
            <a:off x="805171" y="3100067"/>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And more…</a:t>
            </a:r>
          </a:p>
        </p:txBody>
      </p:sp>
      <p:grpSp>
        <p:nvGrpSpPr>
          <p:cNvPr id="4" name="Group 3">
            <a:extLst>
              <a:ext uri="{FF2B5EF4-FFF2-40B4-BE49-F238E27FC236}">
                <a16:creationId xmlns:a16="http://schemas.microsoft.com/office/drawing/2014/main" id="{FD7E9794-27A7-4DE2-9771-B2AE6DDF1AEB}"/>
              </a:ext>
            </a:extLst>
          </p:cNvPr>
          <p:cNvGrpSpPr/>
          <p:nvPr/>
        </p:nvGrpSpPr>
        <p:grpSpPr>
          <a:xfrm>
            <a:off x="7350180" y="2933930"/>
            <a:ext cx="993765" cy="702353"/>
            <a:chOff x="-1247614" y="2774536"/>
            <a:chExt cx="993765" cy="702353"/>
          </a:xfrm>
        </p:grpSpPr>
        <p:sp>
          <p:nvSpPr>
            <p:cNvPr id="12" name="Freeform 5">
              <a:extLst>
                <a:ext uri="{FF2B5EF4-FFF2-40B4-BE49-F238E27FC236}">
                  <a16:creationId xmlns:a16="http://schemas.microsoft.com/office/drawing/2014/main" id="{D2C089E0-0F7A-45C5-BC95-65F8095609B0}"/>
                </a:ext>
              </a:extLst>
            </p:cNvPr>
            <p:cNvSpPr>
              <a:spLocks/>
            </p:cNvSpPr>
            <p:nvPr/>
          </p:nvSpPr>
          <p:spPr bwMode="auto">
            <a:xfrm>
              <a:off x="-1247614" y="3285926"/>
              <a:ext cx="993765" cy="190963"/>
            </a:xfrm>
            <a:custGeom>
              <a:avLst/>
              <a:gdLst>
                <a:gd name="T0" fmla="*/ 26 w 454"/>
                <a:gd name="T1" fmla="*/ 26 h 85"/>
                <a:gd name="T2" fmla="*/ 48 w 454"/>
                <a:gd name="T3" fmla="*/ 0 h 85"/>
                <a:gd name="T4" fmla="*/ 401 w 454"/>
                <a:gd name="T5" fmla="*/ 0 h 85"/>
                <a:gd name="T6" fmla="*/ 424 w 454"/>
                <a:gd name="T7" fmla="*/ 19 h 85"/>
                <a:gd name="T8" fmla="*/ 450 w 454"/>
                <a:gd name="T9" fmla="*/ 65 h 85"/>
                <a:gd name="T10" fmla="*/ 433 w 454"/>
                <a:gd name="T11" fmla="*/ 85 h 85"/>
                <a:gd name="T12" fmla="*/ 20 w 454"/>
                <a:gd name="T13" fmla="*/ 85 h 85"/>
                <a:gd name="T14" fmla="*/ 3 w 454"/>
                <a:gd name="T15" fmla="*/ 65 h 85"/>
                <a:gd name="T16" fmla="*/ 26 w 454"/>
                <a:gd name="T17" fmla="*/ 2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85">
                  <a:moveTo>
                    <a:pt x="26" y="26"/>
                  </a:moveTo>
                  <a:cubicBezTo>
                    <a:pt x="33" y="14"/>
                    <a:pt x="37" y="0"/>
                    <a:pt x="48" y="0"/>
                  </a:cubicBezTo>
                  <a:cubicBezTo>
                    <a:pt x="401" y="0"/>
                    <a:pt x="401" y="0"/>
                    <a:pt x="401" y="0"/>
                  </a:cubicBezTo>
                  <a:cubicBezTo>
                    <a:pt x="407" y="0"/>
                    <a:pt x="415" y="3"/>
                    <a:pt x="424" y="19"/>
                  </a:cubicBezTo>
                  <a:cubicBezTo>
                    <a:pt x="426" y="22"/>
                    <a:pt x="450" y="65"/>
                    <a:pt x="450" y="65"/>
                  </a:cubicBezTo>
                  <a:cubicBezTo>
                    <a:pt x="454" y="77"/>
                    <a:pt x="442" y="85"/>
                    <a:pt x="433" y="85"/>
                  </a:cubicBezTo>
                  <a:cubicBezTo>
                    <a:pt x="20" y="85"/>
                    <a:pt x="20" y="85"/>
                    <a:pt x="20" y="85"/>
                  </a:cubicBezTo>
                  <a:cubicBezTo>
                    <a:pt x="11" y="85"/>
                    <a:pt x="0" y="75"/>
                    <a:pt x="3" y="65"/>
                  </a:cubicBezTo>
                  <a:cubicBezTo>
                    <a:pt x="6" y="56"/>
                    <a:pt x="26" y="26"/>
                    <a:pt x="26" y="26"/>
                  </a:cubicBezTo>
                  <a:close/>
                </a:path>
              </a:pathLst>
            </a:custGeom>
            <a:solidFill>
              <a:srgbClr val="003C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48A3FE3D-BAF4-414F-AE95-A32BE3A74BCC}"/>
                </a:ext>
              </a:extLst>
            </p:cNvPr>
            <p:cNvSpPr/>
            <p:nvPr/>
          </p:nvSpPr>
          <p:spPr bwMode="auto">
            <a:xfrm>
              <a:off x="-1160209" y="2774536"/>
              <a:ext cx="817053" cy="513034"/>
            </a:xfrm>
            <a:prstGeom prst="roundRect">
              <a:avLst>
                <a:gd name="adj" fmla="val 7037"/>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325C61FA-1922-44E1-9719-1E9188F436D6}"/>
                </a:ext>
              </a:extLst>
            </p:cNvPr>
            <p:cNvSpPr/>
            <p:nvPr/>
          </p:nvSpPr>
          <p:spPr bwMode="auto">
            <a:xfrm>
              <a:off x="-1122206" y="2812538"/>
              <a:ext cx="741048" cy="44462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526F178C-CA8C-4796-B50C-4CFEE2DBED28}"/>
                </a:ext>
              </a:extLst>
            </p:cNvPr>
            <p:cNvSpPr/>
            <p:nvPr/>
          </p:nvSpPr>
          <p:spPr bwMode="auto">
            <a:xfrm>
              <a:off x="-871365" y="2852699"/>
              <a:ext cx="430016" cy="1389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951B0D39-E8D6-4B97-92FA-5A9D7B93C0AA}"/>
                </a:ext>
              </a:extLst>
            </p:cNvPr>
            <p:cNvSpPr/>
            <p:nvPr/>
          </p:nvSpPr>
          <p:spPr bwMode="auto">
            <a:xfrm>
              <a:off x="-871365" y="3020438"/>
              <a:ext cx="430016" cy="1973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158B5438-805A-4C4D-A51F-F07C697AABF8}"/>
                </a:ext>
              </a:extLst>
            </p:cNvPr>
            <p:cNvGrpSpPr/>
            <p:nvPr/>
          </p:nvGrpSpPr>
          <p:grpSpPr>
            <a:xfrm>
              <a:off x="-1082783" y="2849265"/>
              <a:ext cx="166612" cy="361914"/>
              <a:chOff x="4067418" y="3889707"/>
              <a:chExt cx="247787" cy="299478"/>
            </a:xfrm>
          </p:grpSpPr>
          <p:sp>
            <p:nvSpPr>
              <p:cNvPr id="18" name="Rectangle 17">
                <a:extLst>
                  <a:ext uri="{FF2B5EF4-FFF2-40B4-BE49-F238E27FC236}">
                    <a16:creationId xmlns:a16="http://schemas.microsoft.com/office/drawing/2014/main" id="{26B4EB55-33C0-4449-BD13-E92A102EBE6E}"/>
                  </a:ext>
                </a:extLst>
              </p:cNvPr>
              <p:cNvSpPr/>
              <p:nvPr/>
            </p:nvSpPr>
            <p:spPr bwMode="auto">
              <a:xfrm>
                <a:off x="4067418" y="4161753"/>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DAC99AE-4D66-407B-B9F3-4E8500C2AD1D}"/>
                  </a:ext>
                </a:extLst>
              </p:cNvPr>
              <p:cNvSpPr/>
              <p:nvPr/>
            </p:nvSpPr>
            <p:spPr bwMode="auto">
              <a:xfrm>
                <a:off x="4067418" y="4118890"/>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0771BDF-BE3A-4C7E-A236-2B8C9402AAEB}"/>
                  </a:ext>
                </a:extLst>
              </p:cNvPr>
              <p:cNvSpPr/>
              <p:nvPr/>
            </p:nvSpPr>
            <p:spPr bwMode="auto">
              <a:xfrm>
                <a:off x="4067418" y="4073646"/>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0DEA0A8-AA25-4946-8C48-2200AFB8021D}"/>
                  </a:ext>
                </a:extLst>
              </p:cNvPr>
              <p:cNvSpPr/>
              <p:nvPr/>
            </p:nvSpPr>
            <p:spPr bwMode="auto">
              <a:xfrm>
                <a:off x="4067418" y="4028402"/>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FE0F323E-2AD9-4520-A4D2-D8F251A27963}"/>
                  </a:ext>
                </a:extLst>
              </p:cNvPr>
              <p:cNvSpPr/>
              <p:nvPr/>
            </p:nvSpPr>
            <p:spPr bwMode="auto">
              <a:xfrm>
                <a:off x="4067418" y="3983158"/>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C9BF9F0-584C-43EB-8872-1CC6F0108AE4}"/>
                  </a:ext>
                </a:extLst>
              </p:cNvPr>
              <p:cNvSpPr/>
              <p:nvPr/>
            </p:nvSpPr>
            <p:spPr bwMode="auto">
              <a:xfrm>
                <a:off x="4067418" y="3937914"/>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F9C2CB83-D7E1-4D2D-B29B-8B505E4BB981}"/>
                  </a:ext>
                </a:extLst>
              </p:cNvPr>
              <p:cNvSpPr/>
              <p:nvPr/>
            </p:nvSpPr>
            <p:spPr bwMode="auto">
              <a:xfrm>
                <a:off x="4067418" y="3889707"/>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B4A20CCD-ED90-4023-85FF-F891566098A6}"/>
              </a:ext>
            </a:extLst>
          </p:cNvPr>
          <p:cNvGrpSpPr/>
          <p:nvPr/>
        </p:nvGrpSpPr>
        <p:grpSpPr>
          <a:xfrm>
            <a:off x="5046219" y="853461"/>
            <a:ext cx="5554713" cy="4969536"/>
            <a:chOff x="5046219" y="853461"/>
            <a:chExt cx="5554713" cy="4969536"/>
          </a:xfrm>
        </p:grpSpPr>
        <p:grpSp>
          <p:nvGrpSpPr>
            <p:cNvPr id="196" name="Group 195">
              <a:extLst>
                <a:ext uri="{FF2B5EF4-FFF2-40B4-BE49-F238E27FC236}">
                  <a16:creationId xmlns:a16="http://schemas.microsoft.com/office/drawing/2014/main" id="{79557D8E-5CB4-4EE2-A8AF-FDD19CCFE61E}"/>
                </a:ext>
              </a:extLst>
            </p:cNvPr>
            <p:cNvGrpSpPr/>
            <p:nvPr/>
          </p:nvGrpSpPr>
          <p:grpSpPr>
            <a:xfrm>
              <a:off x="5046219" y="853461"/>
              <a:ext cx="5554713" cy="4969536"/>
              <a:chOff x="5046219" y="853461"/>
              <a:chExt cx="5554713" cy="4969536"/>
            </a:xfrm>
          </p:grpSpPr>
          <p:cxnSp>
            <p:nvCxnSpPr>
              <p:cNvPr id="173" name="Straight Connector 172">
                <a:extLst>
                  <a:ext uri="{FF2B5EF4-FFF2-40B4-BE49-F238E27FC236}">
                    <a16:creationId xmlns:a16="http://schemas.microsoft.com/office/drawing/2014/main" id="{FF60B163-7596-4AD4-B9CB-2FA2126E233A}"/>
                  </a:ext>
                </a:extLst>
              </p:cNvPr>
              <p:cNvCxnSpPr>
                <a:cxnSpLocks/>
              </p:cNvCxnSpPr>
              <p:nvPr/>
            </p:nvCxnSpPr>
            <p:spPr>
              <a:xfrm flipH="1" flipV="1">
                <a:off x="6620376" y="1227381"/>
                <a:ext cx="993014" cy="15767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E366E02-2BC5-4BD1-956E-0E21D9D9E2AC}"/>
                  </a:ext>
                </a:extLst>
              </p:cNvPr>
              <p:cNvCxnSpPr>
                <a:cxnSpLocks/>
              </p:cNvCxnSpPr>
              <p:nvPr/>
            </p:nvCxnSpPr>
            <p:spPr>
              <a:xfrm flipH="1" flipV="1">
                <a:off x="7883085" y="3614215"/>
                <a:ext cx="993014" cy="15767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BB30FB15-F30D-4D44-AA78-4A2351F64B96}"/>
                  </a:ext>
                </a:extLst>
              </p:cNvPr>
              <p:cNvSpPr/>
              <p:nvPr/>
            </p:nvSpPr>
            <p:spPr bwMode="auto">
              <a:xfrm>
                <a:off x="5046219" y="2902079"/>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Oval 163">
                <a:extLst>
                  <a:ext uri="{FF2B5EF4-FFF2-40B4-BE49-F238E27FC236}">
                    <a16:creationId xmlns:a16="http://schemas.microsoft.com/office/drawing/2014/main" id="{6DACAA78-B09B-4459-B306-401D475A8171}"/>
                  </a:ext>
                </a:extLst>
              </p:cNvPr>
              <p:cNvSpPr/>
              <p:nvPr/>
            </p:nvSpPr>
            <p:spPr bwMode="auto">
              <a:xfrm>
                <a:off x="6295514" y="853461"/>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Oval 164">
                <a:extLst>
                  <a:ext uri="{FF2B5EF4-FFF2-40B4-BE49-F238E27FC236}">
                    <a16:creationId xmlns:a16="http://schemas.microsoft.com/office/drawing/2014/main" id="{886F4592-18EB-4412-9D78-F75D2D923DA0}"/>
                  </a:ext>
                </a:extLst>
              </p:cNvPr>
              <p:cNvSpPr/>
              <p:nvPr/>
            </p:nvSpPr>
            <p:spPr bwMode="auto">
              <a:xfrm>
                <a:off x="8625912" y="930643"/>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Oval 165">
                <a:extLst>
                  <a:ext uri="{FF2B5EF4-FFF2-40B4-BE49-F238E27FC236}">
                    <a16:creationId xmlns:a16="http://schemas.microsoft.com/office/drawing/2014/main" id="{E280DF3E-8D4B-4B57-9079-2D6CB4D12D77}"/>
                  </a:ext>
                </a:extLst>
              </p:cNvPr>
              <p:cNvSpPr/>
              <p:nvPr/>
            </p:nvSpPr>
            <p:spPr bwMode="auto">
              <a:xfrm>
                <a:off x="9917083" y="3007222"/>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Oval 166">
                <a:extLst>
                  <a:ext uri="{FF2B5EF4-FFF2-40B4-BE49-F238E27FC236}">
                    <a16:creationId xmlns:a16="http://schemas.microsoft.com/office/drawing/2014/main" id="{DFA68140-D5A5-49BC-8899-6B82F5082228}"/>
                  </a:ext>
                </a:extLst>
              </p:cNvPr>
              <p:cNvSpPr/>
              <p:nvPr/>
            </p:nvSpPr>
            <p:spPr bwMode="auto">
              <a:xfrm>
                <a:off x="6280440" y="5102194"/>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B4CA6B3D-81BD-4FDD-860C-604728B91C6F}"/>
                  </a:ext>
                </a:extLst>
              </p:cNvPr>
              <p:cNvSpPr/>
              <p:nvPr/>
            </p:nvSpPr>
            <p:spPr bwMode="auto">
              <a:xfrm>
                <a:off x="8644959" y="5139148"/>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69" name="Straight Connector 168">
                <a:extLst>
                  <a:ext uri="{FF2B5EF4-FFF2-40B4-BE49-F238E27FC236}">
                    <a16:creationId xmlns:a16="http://schemas.microsoft.com/office/drawing/2014/main" id="{851A1789-9D54-46CE-AB6D-0660D238565E}"/>
                  </a:ext>
                </a:extLst>
              </p:cNvPr>
              <p:cNvCxnSpPr>
                <a:cxnSpLocks/>
              </p:cNvCxnSpPr>
              <p:nvPr/>
            </p:nvCxnSpPr>
            <p:spPr>
              <a:xfrm flipH="1" flipV="1">
                <a:off x="5659090" y="3247521"/>
                <a:ext cx="1613480" cy="381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381CBB6-22F6-4156-8CC2-5500344B83E5}"/>
                  </a:ext>
                </a:extLst>
              </p:cNvPr>
              <p:cNvCxnSpPr>
                <a:cxnSpLocks/>
              </p:cNvCxnSpPr>
              <p:nvPr/>
            </p:nvCxnSpPr>
            <p:spPr>
              <a:xfrm flipH="1" flipV="1">
                <a:off x="8688309" y="3326248"/>
                <a:ext cx="1613480" cy="381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4A6F0AE-8E05-40E7-B283-BC10B6BDC36A}"/>
                  </a:ext>
                </a:extLst>
              </p:cNvPr>
              <p:cNvCxnSpPr>
                <a:cxnSpLocks/>
              </p:cNvCxnSpPr>
              <p:nvPr/>
            </p:nvCxnSpPr>
            <p:spPr>
              <a:xfrm flipV="1">
                <a:off x="8053516" y="1284377"/>
                <a:ext cx="933368" cy="14813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89CB8C9-7A09-4782-8DD1-DEE18B42D8DD}"/>
                  </a:ext>
                </a:extLst>
              </p:cNvPr>
              <p:cNvCxnSpPr>
                <a:cxnSpLocks/>
              </p:cNvCxnSpPr>
              <p:nvPr/>
            </p:nvCxnSpPr>
            <p:spPr>
              <a:xfrm flipV="1">
                <a:off x="6776154" y="3795926"/>
                <a:ext cx="933368" cy="14813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4" name="HL">
                <a:extLst>
                  <a:ext uri="{FF2B5EF4-FFF2-40B4-BE49-F238E27FC236}">
                    <a16:creationId xmlns:a16="http://schemas.microsoft.com/office/drawing/2014/main" id="{7D22A14B-02F2-4886-8266-E046C9D6F9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91611" y="1157008"/>
                <a:ext cx="552450" cy="228600"/>
              </a:xfrm>
              <a:prstGeom prst="rect">
                <a:avLst/>
              </a:prstGeom>
            </p:spPr>
          </p:pic>
          <p:pic>
            <p:nvPicPr>
              <p:cNvPr id="185" name="cortana">
                <a:extLst>
                  <a:ext uri="{FF2B5EF4-FFF2-40B4-BE49-F238E27FC236}">
                    <a16:creationId xmlns:a16="http://schemas.microsoft.com/office/drawing/2014/main" id="{4686CAA2-7869-466C-9DD6-A9806A71B322}"/>
                  </a:ext>
                </a:extLst>
              </p:cNvPr>
              <p:cNvPicPr>
                <a:picLocks noChangeAspect="1"/>
              </p:cNvPicPr>
              <p:nvPr/>
            </p:nvPicPr>
            <p:blipFill>
              <a:blip r:embed="rId13"/>
              <a:stretch>
                <a:fillRect/>
              </a:stretch>
            </p:blipFill>
            <p:spPr>
              <a:xfrm>
                <a:off x="5180973" y="3051448"/>
                <a:ext cx="385528" cy="377552"/>
              </a:xfrm>
              <a:prstGeom prst="rect">
                <a:avLst/>
              </a:prstGeom>
            </p:spPr>
          </p:pic>
          <p:grpSp>
            <p:nvGrpSpPr>
              <p:cNvPr id="186" name="Group 10">
                <a:extLst>
                  <a:ext uri="{FF2B5EF4-FFF2-40B4-BE49-F238E27FC236}">
                    <a16:creationId xmlns:a16="http://schemas.microsoft.com/office/drawing/2014/main" id="{8E87AE05-FF10-48BF-99EB-C0D371F0E190}"/>
                  </a:ext>
                </a:extLst>
              </p:cNvPr>
              <p:cNvGrpSpPr>
                <a:grpSpLocks/>
              </p:cNvGrpSpPr>
              <p:nvPr/>
            </p:nvGrpSpPr>
            <p:grpSpPr bwMode="auto">
              <a:xfrm>
                <a:off x="6490150" y="1097589"/>
                <a:ext cx="290088" cy="206465"/>
                <a:chOff x="4592" y="518"/>
                <a:chExt cx="1226" cy="844"/>
              </a:xfrm>
            </p:grpSpPr>
            <p:sp>
              <p:nvSpPr>
                <p:cNvPr id="187" name="Freeform 11">
                  <a:extLst>
                    <a:ext uri="{FF2B5EF4-FFF2-40B4-BE49-F238E27FC236}">
                      <a16:creationId xmlns:a16="http://schemas.microsoft.com/office/drawing/2014/main" id="{BA65ACF5-BB2A-4679-AE44-7FB9F5209DE1}"/>
                    </a:ext>
                  </a:extLst>
                </p:cNvPr>
                <p:cNvSpPr>
                  <a:spLocks noChangeArrowheads="1"/>
                </p:cNvSpPr>
                <p:nvPr/>
              </p:nvSpPr>
              <p:spPr bwMode="auto">
                <a:xfrm>
                  <a:off x="4980" y="906"/>
                  <a:ext cx="837" cy="455"/>
                </a:xfrm>
                <a:custGeom>
                  <a:avLst/>
                  <a:gdLst>
                    <a:gd name="T0" fmla="*/ 3693 w 3694"/>
                    <a:gd name="T1" fmla="*/ 0 h 2010"/>
                    <a:gd name="T2" fmla="*/ 3693 w 3694"/>
                    <a:gd name="T3" fmla="*/ 0 h 2010"/>
                    <a:gd name="T4" fmla="*/ 3693 w 3694"/>
                    <a:gd name="T5" fmla="*/ 1335 h 2010"/>
                    <a:gd name="T6" fmla="*/ 3006 w 3694"/>
                    <a:gd name="T7" fmla="*/ 2009 h 2010"/>
                    <a:gd name="T8" fmla="*/ 0 w 3694"/>
                    <a:gd name="T9" fmla="*/ 2009 h 2010"/>
                  </a:gdLst>
                  <a:ahLst/>
                  <a:cxnLst>
                    <a:cxn ang="0">
                      <a:pos x="T0" y="T1"/>
                    </a:cxn>
                    <a:cxn ang="0">
                      <a:pos x="T2" y="T3"/>
                    </a:cxn>
                    <a:cxn ang="0">
                      <a:pos x="T4" y="T5"/>
                    </a:cxn>
                    <a:cxn ang="0">
                      <a:pos x="T6" y="T7"/>
                    </a:cxn>
                    <a:cxn ang="0">
                      <a:pos x="T8" y="T9"/>
                    </a:cxn>
                  </a:cxnLst>
                  <a:rect l="0" t="0" r="r" b="b"/>
                  <a:pathLst>
                    <a:path w="3694" h="2010">
                      <a:moveTo>
                        <a:pt x="3693" y="0"/>
                      </a:moveTo>
                      <a:lnTo>
                        <a:pt x="3693" y="0"/>
                      </a:lnTo>
                      <a:cubicBezTo>
                        <a:pt x="3693" y="1335"/>
                        <a:pt x="3693" y="1335"/>
                        <a:pt x="3693" y="1335"/>
                      </a:cubicBezTo>
                      <a:cubicBezTo>
                        <a:pt x="3693" y="1711"/>
                        <a:pt x="3395" y="2009"/>
                        <a:pt x="3006" y="2009"/>
                      </a:cubicBezTo>
                      <a:cubicBezTo>
                        <a:pt x="0" y="2009"/>
                        <a:pt x="0" y="2009"/>
                        <a:pt x="0" y="2009"/>
                      </a:cubicBez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A534B703-7088-4E81-9F83-B71223A43D81}"/>
                    </a:ext>
                  </a:extLst>
                </p:cNvPr>
                <p:cNvSpPr>
                  <a:spLocks noChangeArrowheads="1"/>
                </p:cNvSpPr>
                <p:nvPr/>
              </p:nvSpPr>
              <p:spPr bwMode="auto">
                <a:xfrm>
                  <a:off x="4592" y="518"/>
                  <a:ext cx="837" cy="461"/>
                </a:xfrm>
                <a:custGeom>
                  <a:avLst/>
                  <a:gdLst>
                    <a:gd name="T0" fmla="*/ 0 w 3695"/>
                    <a:gd name="T1" fmla="*/ 2035 h 2036"/>
                    <a:gd name="T2" fmla="*/ 0 w 3695"/>
                    <a:gd name="T3" fmla="*/ 2035 h 2036"/>
                    <a:gd name="T4" fmla="*/ 0 w 3695"/>
                    <a:gd name="T5" fmla="*/ 687 h 2036"/>
                    <a:gd name="T6" fmla="*/ 674 w 3695"/>
                    <a:gd name="T7" fmla="*/ 0 h 2036"/>
                    <a:gd name="T8" fmla="*/ 3694 w 3695"/>
                    <a:gd name="T9" fmla="*/ 0 h 2036"/>
                  </a:gdLst>
                  <a:ahLst/>
                  <a:cxnLst>
                    <a:cxn ang="0">
                      <a:pos x="T0" y="T1"/>
                    </a:cxn>
                    <a:cxn ang="0">
                      <a:pos x="T2" y="T3"/>
                    </a:cxn>
                    <a:cxn ang="0">
                      <a:pos x="T4" y="T5"/>
                    </a:cxn>
                    <a:cxn ang="0">
                      <a:pos x="T6" y="T7"/>
                    </a:cxn>
                    <a:cxn ang="0">
                      <a:pos x="T8" y="T9"/>
                    </a:cxn>
                  </a:cxnLst>
                  <a:rect l="0" t="0" r="r" b="b"/>
                  <a:pathLst>
                    <a:path w="3695" h="2036">
                      <a:moveTo>
                        <a:pt x="0" y="2035"/>
                      </a:moveTo>
                      <a:lnTo>
                        <a:pt x="0" y="2035"/>
                      </a:lnTo>
                      <a:cubicBezTo>
                        <a:pt x="0" y="687"/>
                        <a:pt x="0" y="687"/>
                        <a:pt x="0" y="687"/>
                      </a:cubicBezTo>
                      <a:cubicBezTo>
                        <a:pt x="0" y="311"/>
                        <a:pt x="299" y="0"/>
                        <a:pt x="674" y="0"/>
                      </a:cubicBezTo>
                      <a:cubicBezTo>
                        <a:pt x="3694" y="0"/>
                        <a:pt x="3694" y="0"/>
                        <a:pt x="3694" y="0"/>
                      </a:cubicBez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3">
                  <a:extLst>
                    <a:ext uri="{FF2B5EF4-FFF2-40B4-BE49-F238E27FC236}">
                      <a16:creationId xmlns:a16="http://schemas.microsoft.com/office/drawing/2014/main" id="{6D64DD2E-3814-40A8-BA28-0BEA23B4FE8F}"/>
                    </a:ext>
                  </a:extLst>
                </p:cNvPr>
                <p:cNvSpPr>
                  <a:spLocks noChangeArrowheads="1"/>
                </p:cNvSpPr>
                <p:nvPr/>
              </p:nvSpPr>
              <p:spPr bwMode="auto">
                <a:xfrm>
                  <a:off x="5509" y="518"/>
                  <a:ext cx="308" cy="308"/>
                </a:xfrm>
                <a:custGeom>
                  <a:avLst/>
                  <a:gdLst>
                    <a:gd name="T0" fmla="*/ 0 w 1361"/>
                    <a:gd name="T1" fmla="*/ 0 h 1362"/>
                    <a:gd name="T2" fmla="*/ 1360 w 1361"/>
                    <a:gd name="T3" fmla="*/ 0 h 1362"/>
                    <a:gd name="T4" fmla="*/ 1360 w 1361"/>
                    <a:gd name="T5" fmla="*/ 1361 h 1362"/>
                  </a:gdLst>
                  <a:ahLst/>
                  <a:cxnLst>
                    <a:cxn ang="0">
                      <a:pos x="T0" y="T1"/>
                    </a:cxn>
                    <a:cxn ang="0">
                      <a:pos x="T2" y="T3"/>
                    </a:cxn>
                    <a:cxn ang="0">
                      <a:pos x="T4" y="T5"/>
                    </a:cxn>
                  </a:cxnLst>
                  <a:rect l="0" t="0" r="r" b="b"/>
                  <a:pathLst>
                    <a:path w="1361" h="1362">
                      <a:moveTo>
                        <a:pt x="0" y="0"/>
                      </a:moveTo>
                      <a:lnTo>
                        <a:pt x="1360" y="0"/>
                      </a:lnTo>
                      <a:lnTo>
                        <a:pt x="1360" y="1361"/>
                      </a:ln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Line 14">
                  <a:extLst>
                    <a:ext uri="{FF2B5EF4-FFF2-40B4-BE49-F238E27FC236}">
                      <a16:creationId xmlns:a16="http://schemas.microsoft.com/office/drawing/2014/main" id="{C415FAC5-74E3-47DC-A926-49B933F04431}"/>
                    </a:ext>
                  </a:extLst>
                </p:cNvPr>
                <p:cNvSpPr>
                  <a:spLocks noChangeShapeType="1"/>
                </p:cNvSpPr>
                <p:nvPr/>
              </p:nvSpPr>
              <p:spPr bwMode="auto">
                <a:xfrm flipH="1">
                  <a:off x="5467" y="518"/>
                  <a:ext cx="351" cy="349"/>
                </a:xfrm>
                <a:prstGeom prst="line">
                  <a:avLst/>
                </a:prstGeom>
                <a:noFill/>
                <a:ln w="19050" cap="flat">
                  <a:solidFill>
                    <a:srgbClr val="0078D7"/>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5">
                  <a:extLst>
                    <a:ext uri="{FF2B5EF4-FFF2-40B4-BE49-F238E27FC236}">
                      <a16:creationId xmlns:a16="http://schemas.microsoft.com/office/drawing/2014/main" id="{6806B2C1-0257-4C6A-858E-5D65B70B53EB}"/>
                    </a:ext>
                  </a:extLst>
                </p:cNvPr>
                <p:cNvSpPr>
                  <a:spLocks noChangeArrowheads="1"/>
                </p:cNvSpPr>
                <p:nvPr/>
              </p:nvSpPr>
              <p:spPr bwMode="auto">
                <a:xfrm>
                  <a:off x="4592" y="1056"/>
                  <a:ext cx="305" cy="305"/>
                </a:xfrm>
                <a:custGeom>
                  <a:avLst/>
                  <a:gdLst>
                    <a:gd name="T0" fmla="*/ 1348 w 1349"/>
                    <a:gd name="T1" fmla="*/ 1348 h 1349"/>
                    <a:gd name="T2" fmla="*/ 0 w 1349"/>
                    <a:gd name="T3" fmla="*/ 1348 h 1349"/>
                    <a:gd name="T4" fmla="*/ 0 w 1349"/>
                    <a:gd name="T5" fmla="*/ 0 h 1349"/>
                  </a:gdLst>
                  <a:ahLst/>
                  <a:cxnLst>
                    <a:cxn ang="0">
                      <a:pos x="T0" y="T1"/>
                    </a:cxn>
                    <a:cxn ang="0">
                      <a:pos x="T2" y="T3"/>
                    </a:cxn>
                    <a:cxn ang="0">
                      <a:pos x="T4" y="T5"/>
                    </a:cxn>
                  </a:cxnLst>
                  <a:rect l="0" t="0" r="r" b="b"/>
                  <a:pathLst>
                    <a:path w="1349" h="1349">
                      <a:moveTo>
                        <a:pt x="1348" y="1348"/>
                      </a:moveTo>
                      <a:lnTo>
                        <a:pt x="0" y="1348"/>
                      </a:lnTo>
                      <a:lnTo>
                        <a:pt x="0" y="0"/>
                      </a:ln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Line 16">
                  <a:extLst>
                    <a:ext uri="{FF2B5EF4-FFF2-40B4-BE49-F238E27FC236}">
                      <a16:creationId xmlns:a16="http://schemas.microsoft.com/office/drawing/2014/main" id="{DB23B666-16DB-4AFE-88C8-F1B7CF8A5B0F}"/>
                    </a:ext>
                  </a:extLst>
                </p:cNvPr>
                <p:cNvSpPr>
                  <a:spLocks noChangeShapeType="1"/>
                </p:cNvSpPr>
                <p:nvPr/>
              </p:nvSpPr>
              <p:spPr bwMode="auto">
                <a:xfrm flipV="1">
                  <a:off x="4592" y="1011"/>
                  <a:ext cx="349" cy="351"/>
                </a:xfrm>
                <a:prstGeom prst="line">
                  <a:avLst/>
                </a:prstGeom>
                <a:noFill/>
                <a:ln w="19050" cap="flat">
                  <a:solidFill>
                    <a:srgbClr val="0078D7"/>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3" name="Picture 192">
                <a:extLst>
                  <a:ext uri="{FF2B5EF4-FFF2-40B4-BE49-F238E27FC236}">
                    <a16:creationId xmlns:a16="http://schemas.microsoft.com/office/drawing/2014/main" id="{FB4944C2-8CC7-4A85-AE0D-BAFA111612AE}"/>
                  </a:ext>
                </a:extLst>
              </p:cNvPr>
              <p:cNvPicPr>
                <a:picLocks noChangeAspect="1"/>
              </p:cNvPicPr>
              <p:nvPr/>
            </p:nvPicPr>
            <p:blipFill>
              <a:blip r:embed="rId14">
                <a:duotone>
                  <a:prstClr val="black"/>
                  <a:schemeClr val="accent2">
                    <a:tint val="45000"/>
                    <a:satMod val="400000"/>
                  </a:schemeClr>
                </a:duotone>
              </a:blip>
              <a:stretch>
                <a:fillRect/>
              </a:stretch>
            </p:blipFill>
            <p:spPr>
              <a:xfrm>
                <a:off x="10050241" y="3143321"/>
                <a:ext cx="406400" cy="406400"/>
              </a:xfrm>
              <a:prstGeom prst="rect">
                <a:avLst/>
              </a:prstGeom>
            </p:spPr>
          </p:pic>
          <p:pic>
            <p:nvPicPr>
              <p:cNvPr id="195" name="Eye">
                <a:extLst>
                  <a:ext uri="{FF2B5EF4-FFF2-40B4-BE49-F238E27FC236}">
                    <a16:creationId xmlns:a16="http://schemas.microsoft.com/office/drawing/2014/main" id="{84F33CF4-E570-4B09-8ABA-F68020C2BF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39054" y="5363197"/>
                <a:ext cx="490521" cy="254344"/>
              </a:xfrm>
              <a:prstGeom prst="rect">
                <a:avLst/>
              </a:prstGeom>
            </p:spPr>
          </p:pic>
        </p:grpSp>
        <p:sp>
          <p:nvSpPr>
            <p:cNvPr id="69" name="Freeform 20">
              <a:extLst>
                <a:ext uri="{FF2B5EF4-FFF2-40B4-BE49-F238E27FC236}">
                  <a16:creationId xmlns:a16="http://schemas.microsoft.com/office/drawing/2014/main" id="{E1752930-2746-478B-8890-88EE9DFE1D50}"/>
                </a:ext>
              </a:extLst>
            </p:cNvPr>
            <p:cNvSpPr>
              <a:spLocks noEditPoints="1"/>
            </p:cNvSpPr>
            <p:nvPr/>
          </p:nvSpPr>
          <p:spPr bwMode="auto">
            <a:xfrm>
              <a:off x="6427313" y="5311650"/>
              <a:ext cx="386125" cy="251819"/>
            </a:xfrm>
            <a:custGeom>
              <a:avLst/>
              <a:gdLst>
                <a:gd name="T0" fmla="*/ 307 w 343"/>
                <a:gd name="T1" fmla="*/ 0 h 210"/>
                <a:gd name="T2" fmla="*/ 343 w 343"/>
                <a:gd name="T3" fmla="*/ 36 h 210"/>
                <a:gd name="T4" fmla="*/ 343 w 343"/>
                <a:gd name="T5" fmla="*/ 174 h 210"/>
                <a:gd name="T6" fmla="*/ 307 w 343"/>
                <a:gd name="T7" fmla="*/ 210 h 210"/>
                <a:gd name="T8" fmla="*/ 36 w 343"/>
                <a:gd name="T9" fmla="*/ 210 h 210"/>
                <a:gd name="T10" fmla="*/ 0 w 343"/>
                <a:gd name="T11" fmla="*/ 174 h 210"/>
                <a:gd name="T12" fmla="*/ 0 w 343"/>
                <a:gd name="T13" fmla="*/ 36 h 210"/>
                <a:gd name="T14" fmla="*/ 36 w 343"/>
                <a:gd name="T15" fmla="*/ 0 h 210"/>
                <a:gd name="T16" fmla="*/ 307 w 343"/>
                <a:gd name="T17" fmla="*/ 0 h 210"/>
                <a:gd name="T18" fmla="*/ 113 w 343"/>
                <a:gd name="T19" fmla="*/ 132 h 210"/>
                <a:gd name="T20" fmla="*/ 230 w 343"/>
                <a:gd name="T21" fmla="*/ 132 h 210"/>
                <a:gd name="T22" fmla="*/ 88 w 343"/>
                <a:gd name="T23" fmla="*/ 89 h 210"/>
                <a:gd name="T24" fmla="*/ 99 w 343"/>
                <a:gd name="T25" fmla="*/ 78 h 210"/>
                <a:gd name="T26" fmla="*/ 88 w 343"/>
                <a:gd name="T27" fmla="*/ 66 h 210"/>
                <a:gd name="T28" fmla="*/ 76 w 343"/>
                <a:gd name="T29" fmla="*/ 78 h 210"/>
                <a:gd name="T30" fmla="*/ 88 w 343"/>
                <a:gd name="T31" fmla="*/ 89 h 210"/>
                <a:gd name="T32" fmla="*/ 255 w 343"/>
                <a:gd name="T33" fmla="*/ 89 h 210"/>
                <a:gd name="T34" fmla="*/ 267 w 343"/>
                <a:gd name="T35" fmla="*/ 78 h 210"/>
                <a:gd name="T36" fmla="*/ 255 w 343"/>
                <a:gd name="T37" fmla="*/ 66 h 210"/>
                <a:gd name="T38" fmla="*/ 244 w 343"/>
                <a:gd name="T39" fmla="*/ 78 h 210"/>
                <a:gd name="T40" fmla="*/ 255 w 343"/>
                <a:gd name="T41" fmla="*/ 8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210">
                  <a:moveTo>
                    <a:pt x="307" y="0"/>
                  </a:moveTo>
                  <a:cubicBezTo>
                    <a:pt x="327" y="0"/>
                    <a:pt x="343" y="16"/>
                    <a:pt x="343" y="36"/>
                  </a:cubicBezTo>
                  <a:cubicBezTo>
                    <a:pt x="343" y="174"/>
                    <a:pt x="343" y="174"/>
                    <a:pt x="343" y="174"/>
                  </a:cubicBezTo>
                  <a:cubicBezTo>
                    <a:pt x="343" y="194"/>
                    <a:pt x="327" y="210"/>
                    <a:pt x="307" y="210"/>
                  </a:cubicBezTo>
                  <a:cubicBezTo>
                    <a:pt x="36" y="210"/>
                    <a:pt x="36" y="210"/>
                    <a:pt x="36" y="210"/>
                  </a:cubicBezTo>
                  <a:cubicBezTo>
                    <a:pt x="16" y="210"/>
                    <a:pt x="0" y="194"/>
                    <a:pt x="0" y="174"/>
                  </a:cubicBezTo>
                  <a:cubicBezTo>
                    <a:pt x="0" y="36"/>
                    <a:pt x="0" y="36"/>
                    <a:pt x="0" y="36"/>
                  </a:cubicBezTo>
                  <a:cubicBezTo>
                    <a:pt x="0" y="16"/>
                    <a:pt x="16" y="0"/>
                    <a:pt x="36" y="0"/>
                  </a:cubicBezTo>
                  <a:lnTo>
                    <a:pt x="307" y="0"/>
                  </a:lnTo>
                  <a:close/>
                  <a:moveTo>
                    <a:pt x="113" y="132"/>
                  </a:moveTo>
                  <a:cubicBezTo>
                    <a:pt x="230" y="132"/>
                    <a:pt x="230" y="132"/>
                    <a:pt x="230" y="132"/>
                  </a:cubicBezTo>
                  <a:moveTo>
                    <a:pt x="88" y="89"/>
                  </a:moveTo>
                  <a:cubicBezTo>
                    <a:pt x="94" y="89"/>
                    <a:pt x="99" y="84"/>
                    <a:pt x="99" y="78"/>
                  </a:cubicBezTo>
                  <a:cubicBezTo>
                    <a:pt x="99" y="71"/>
                    <a:pt x="94" y="66"/>
                    <a:pt x="88" y="66"/>
                  </a:cubicBezTo>
                  <a:cubicBezTo>
                    <a:pt x="81" y="66"/>
                    <a:pt x="76" y="71"/>
                    <a:pt x="76" y="78"/>
                  </a:cubicBezTo>
                  <a:cubicBezTo>
                    <a:pt x="76" y="84"/>
                    <a:pt x="81" y="89"/>
                    <a:pt x="88" y="89"/>
                  </a:cubicBezTo>
                  <a:close/>
                  <a:moveTo>
                    <a:pt x="255" y="89"/>
                  </a:moveTo>
                  <a:cubicBezTo>
                    <a:pt x="262" y="89"/>
                    <a:pt x="267" y="84"/>
                    <a:pt x="267" y="78"/>
                  </a:cubicBezTo>
                  <a:cubicBezTo>
                    <a:pt x="267" y="71"/>
                    <a:pt x="262" y="66"/>
                    <a:pt x="255" y="66"/>
                  </a:cubicBezTo>
                  <a:cubicBezTo>
                    <a:pt x="249" y="66"/>
                    <a:pt x="244" y="71"/>
                    <a:pt x="244" y="78"/>
                  </a:cubicBezTo>
                  <a:cubicBezTo>
                    <a:pt x="244" y="84"/>
                    <a:pt x="249" y="89"/>
                    <a:pt x="255" y="89"/>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5524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138"/>
                                        </p:tgtEl>
                                      </p:cBhvr>
                                      <p:by x="50000" y="50000"/>
                                    </p:animScale>
                                  </p:childTnLst>
                                </p:cTn>
                              </p:par>
                              <p:par>
                                <p:cTn id="7" presetID="6" presetClass="emph" presetSubtype="0" fill="hold" nodeType="withEffect">
                                  <p:stCondLst>
                                    <p:cond delay="0"/>
                                  </p:stCondLst>
                                  <p:childTnLst>
                                    <p:animScale>
                                      <p:cBhvr>
                                        <p:cTn id="8" dur="250" fill="hold"/>
                                        <p:tgtEl>
                                          <p:spTgt spid="52"/>
                                        </p:tgtEl>
                                      </p:cBhvr>
                                      <p:by x="50000" y="50000"/>
                                    </p:animScale>
                                  </p:childTnLst>
                                </p:cTn>
                              </p:par>
                              <p:par>
                                <p:cTn id="9" presetID="6" presetClass="emph" presetSubtype="0" fill="hold" nodeType="withEffect">
                                  <p:stCondLst>
                                    <p:cond delay="0"/>
                                  </p:stCondLst>
                                  <p:childTnLst>
                                    <p:animScale>
                                      <p:cBhvr>
                                        <p:cTn id="10" dur="250" fill="hold"/>
                                        <p:tgtEl>
                                          <p:spTgt spid="54"/>
                                        </p:tgtEl>
                                      </p:cBhvr>
                                      <p:by x="50000" y="50000"/>
                                    </p:animScale>
                                  </p:childTnLst>
                                </p:cTn>
                              </p:par>
                              <p:par>
                                <p:cTn id="11" presetID="6" presetClass="emph" presetSubtype="0" fill="hold" nodeType="withEffect">
                                  <p:stCondLst>
                                    <p:cond delay="0"/>
                                  </p:stCondLst>
                                  <p:childTnLst>
                                    <p:animScale>
                                      <p:cBhvr>
                                        <p:cTn id="12" dur="250" fill="hold"/>
                                        <p:tgtEl>
                                          <p:spTgt spid="48"/>
                                        </p:tgtEl>
                                      </p:cBhvr>
                                      <p:by x="50000" y="50000"/>
                                    </p:animScale>
                                  </p:childTnLst>
                                </p:cTn>
                              </p:par>
                              <p:par>
                                <p:cTn id="13" presetID="6" presetClass="emph" presetSubtype="0" fill="hold" nodeType="withEffect">
                                  <p:stCondLst>
                                    <p:cond delay="0"/>
                                  </p:stCondLst>
                                  <p:childTnLst>
                                    <p:animScale>
                                      <p:cBhvr>
                                        <p:cTn id="14" dur="250" fill="hold"/>
                                        <p:tgtEl>
                                          <p:spTgt spid="136"/>
                                        </p:tgtEl>
                                      </p:cBhvr>
                                      <p:by x="50000" y="50000"/>
                                    </p:animScale>
                                  </p:childTnLst>
                                </p:cTn>
                              </p:par>
                              <p:par>
                                <p:cTn id="15" presetID="6" presetClass="emph" presetSubtype="0" fill="hold" nodeType="withEffect">
                                  <p:stCondLst>
                                    <p:cond delay="0"/>
                                  </p:stCondLst>
                                  <p:childTnLst>
                                    <p:animScale>
                                      <p:cBhvr>
                                        <p:cTn id="16" dur="250" fill="hold"/>
                                        <p:tgtEl>
                                          <p:spTgt spid="76"/>
                                        </p:tgtEl>
                                      </p:cBhvr>
                                      <p:by x="50000" y="50000"/>
                                    </p:animScale>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Add a UWP control with XAML Islands</a:t>
            </a:r>
          </a:p>
        </p:txBody>
      </p:sp>
      <p:sp>
        <p:nvSpPr>
          <p:cNvPr id="4" name="Text Placeholder 3"/>
          <p:cNvSpPr>
            <a:spLocks noGrp="1"/>
          </p:cNvSpPr>
          <p:nvPr>
            <p:ph type="body" sz="quarter" idx="12"/>
          </p:nvPr>
        </p:nvSpPr>
        <p:spPr>
          <a:xfrm>
            <a:off x="585216" y="3977319"/>
            <a:ext cx="9144000" cy="338554"/>
          </a:xfrm>
        </p:spPr>
        <p:txBody>
          <a:bodyPr/>
          <a:lstStyle/>
          <a:p>
            <a:r>
              <a:rPr lang="en-US" dirty="0"/>
              <a:t>Exercise 2</a:t>
            </a:r>
          </a:p>
        </p:txBody>
      </p:sp>
    </p:spTree>
    <p:extLst>
      <p:ext uri="{BB962C8B-B14F-4D97-AF65-F5344CB8AC3E}">
        <p14:creationId xmlns:p14="http://schemas.microsoft.com/office/powerpoint/2010/main" val="307390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90CC-06A1-48F1-B566-34A460D383BD}"/>
              </a:ext>
            </a:extLst>
          </p:cNvPr>
          <p:cNvSpPr>
            <a:spLocks noGrp="1"/>
          </p:cNvSpPr>
          <p:nvPr>
            <p:ph type="title"/>
          </p:nvPr>
        </p:nvSpPr>
        <p:spPr/>
        <p:txBody>
          <a:bodyPr/>
          <a:lstStyle/>
          <a:p>
            <a:r>
              <a:rPr lang="en-US"/>
              <a:t>The architecture</a:t>
            </a:r>
            <a:endParaRPr lang="it-IT"/>
          </a:p>
        </p:txBody>
      </p:sp>
      <p:sp>
        <p:nvSpPr>
          <p:cNvPr id="4" name="Rectangle 3">
            <a:extLst>
              <a:ext uri="{FF2B5EF4-FFF2-40B4-BE49-F238E27FC236}">
                <a16:creationId xmlns:a16="http://schemas.microsoft.com/office/drawing/2014/main" id="{0EA4A8A0-6F01-421A-A847-6E0F81A19A42}"/>
              </a:ext>
            </a:extLst>
          </p:cNvPr>
          <p:cNvSpPr/>
          <p:nvPr/>
        </p:nvSpPr>
        <p:spPr>
          <a:xfrm>
            <a:off x="1305053" y="1173963"/>
            <a:ext cx="10298683" cy="1275790"/>
          </a:xfrm>
          <a:prstGeom prst="rect">
            <a:avLst/>
          </a:prstGeom>
          <a:solidFill>
            <a:schemeClr val="tx1">
              <a:lumMod val="10000"/>
              <a:lumOff val="9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0F86C544-FCCE-481D-9BCF-989BD5F6F700}"/>
              </a:ext>
            </a:extLst>
          </p:cNvPr>
          <p:cNvSpPr/>
          <p:nvPr/>
        </p:nvSpPr>
        <p:spPr>
          <a:xfrm>
            <a:off x="1305054" y="2596780"/>
            <a:ext cx="10298683" cy="1275790"/>
          </a:xfrm>
          <a:prstGeom prst="rect">
            <a:avLst/>
          </a:prstGeom>
          <a:solidFill>
            <a:schemeClr val="tx1">
              <a:lumMod val="10000"/>
              <a:lumOff val="9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C2429CDC-AA7D-4A83-BDD2-A9B1226D3360}"/>
              </a:ext>
            </a:extLst>
          </p:cNvPr>
          <p:cNvSpPr/>
          <p:nvPr/>
        </p:nvSpPr>
        <p:spPr>
          <a:xfrm>
            <a:off x="1901257" y="2784755"/>
            <a:ext cx="2854894" cy="914400"/>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UWP XAML Host - WPF</a:t>
            </a:r>
          </a:p>
        </p:txBody>
      </p:sp>
      <p:sp>
        <p:nvSpPr>
          <p:cNvPr id="7" name="Rectangle 6">
            <a:extLst>
              <a:ext uri="{FF2B5EF4-FFF2-40B4-BE49-F238E27FC236}">
                <a16:creationId xmlns:a16="http://schemas.microsoft.com/office/drawing/2014/main" id="{F020F784-7230-4916-85D3-3ADA059B047A}"/>
              </a:ext>
            </a:extLst>
          </p:cNvPr>
          <p:cNvSpPr/>
          <p:nvPr/>
        </p:nvSpPr>
        <p:spPr>
          <a:xfrm>
            <a:off x="5046378" y="2784755"/>
            <a:ext cx="2854894" cy="914400"/>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UWP XAML Host - </a:t>
            </a:r>
            <a:r>
              <a:rPr kumimoji="0" lang="en-US" sz="1600" b="0" i="0" u="none" strike="noStrike" kern="1200" cap="none" spc="0" normalizeH="0" baseline="0" noProof="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WinForm</a:t>
            </a:r>
            <a:endParaRPr kumimoji="0" lang="en-US" sz="16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656D33D9-0A23-4215-8C21-75FB30E9DE09}"/>
              </a:ext>
            </a:extLst>
          </p:cNvPr>
          <p:cNvSpPr/>
          <p:nvPr/>
        </p:nvSpPr>
        <p:spPr>
          <a:xfrm>
            <a:off x="8191499" y="2814777"/>
            <a:ext cx="2834640" cy="854356"/>
          </a:xfrm>
          <a:prstGeom prst="rect">
            <a:avLst/>
          </a:prstGeom>
          <a:noFill/>
          <a:ln w="25400">
            <a:solidFill>
              <a:schemeClr val="tx1"/>
            </a:solidFill>
            <a:prstDash val="dash"/>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HWND</a:t>
            </a:r>
          </a:p>
        </p:txBody>
      </p:sp>
      <p:sp>
        <p:nvSpPr>
          <p:cNvPr id="9" name="Rectangle 8">
            <a:extLst>
              <a:ext uri="{FF2B5EF4-FFF2-40B4-BE49-F238E27FC236}">
                <a16:creationId xmlns:a16="http://schemas.microsoft.com/office/drawing/2014/main" id="{1DD12B11-55F4-4148-AE34-F170F9BBA79B}"/>
              </a:ext>
            </a:extLst>
          </p:cNvPr>
          <p:cNvSpPr/>
          <p:nvPr/>
        </p:nvSpPr>
        <p:spPr>
          <a:xfrm>
            <a:off x="1901257" y="1360020"/>
            <a:ext cx="2854894" cy="914400"/>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Control Wrappers</a:t>
            </a:r>
          </a:p>
        </p:txBody>
      </p:sp>
      <p:sp>
        <p:nvSpPr>
          <p:cNvPr id="10" name="Rectangle 9">
            <a:extLst>
              <a:ext uri="{FF2B5EF4-FFF2-40B4-BE49-F238E27FC236}">
                <a16:creationId xmlns:a16="http://schemas.microsoft.com/office/drawing/2014/main" id="{42F6D4D3-3434-4804-8A75-6C1ACD3F9B9A}"/>
              </a:ext>
            </a:extLst>
          </p:cNvPr>
          <p:cNvSpPr/>
          <p:nvPr/>
        </p:nvSpPr>
        <p:spPr>
          <a:xfrm>
            <a:off x="5046378" y="1360020"/>
            <a:ext cx="2854894" cy="914400"/>
          </a:xfrm>
          <a:prstGeom prst="rect">
            <a:avLst/>
          </a:prstGeom>
          <a:solidFill>
            <a:srgbClr val="008272"/>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Custom Controls</a:t>
            </a:r>
          </a:p>
        </p:txBody>
      </p:sp>
      <p:sp>
        <p:nvSpPr>
          <p:cNvPr id="11" name="Rectangle 10">
            <a:extLst>
              <a:ext uri="{FF2B5EF4-FFF2-40B4-BE49-F238E27FC236}">
                <a16:creationId xmlns:a16="http://schemas.microsoft.com/office/drawing/2014/main" id="{CE3A0EBE-DF10-438A-A81F-BB37AC14A18C}"/>
              </a:ext>
            </a:extLst>
          </p:cNvPr>
          <p:cNvSpPr/>
          <p:nvPr/>
        </p:nvSpPr>
        <p:spPr>
          <a:xfrm>
            <a:off x="1305054" y="4025040"/>
            <a:ext cx="10298683" cy="2597103"/>
          </a:xfrm>
          <a:prstGeom prst="rect">
            <a:avLst/>
          </a:prstGeom>
          <a:solidFill>
            <a:schemeClr val="tx1">
              <a:lumMod val="10000"/>
              <a:lumOff val="9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2" name="Rectangle 11">
            <a:extLst>
              <a:ext uri="{FF2B5EF4-FFF2-40B4-BE49-F238E27FC236}">
                <a16:creationId xmlns:a16="http://schemas.microsoft.com/office/drawing/2014/main" id="{4F9187BF-83A8-41F4-977D-0236963F3126}"/>
              </a:ext>
            </a:extLst>
          </p:cNvPr>
          <p:cNvSpPr/>
          <p:nvPr/>
        </p:nvSpPr>
        <p:spPr>
          <a:xfrm>
            <a:off x="4000310" y="5480050"/>
            <a:ext cx="4191379" cy="914400"/>
          </a:xfrm>
          <a:prstGeom prst="rect">
            <a:avLst/>
          </a:prstGeom>
          <a:solidFill>
            <a:schemeClr val="tx2">
              <a:lumMod val="90000"/>
              <a:lumOff val="1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UWP XAML Control</a:t>
            </a:r>
          </a:p>
        </p:txBody>
      </p:sp>
      <p:sp>
        <p:nvSpPr>
          <p:cNvPr id="13" name="Rectangle 12">
            <a:extLst>
              <a:ext uri="{FF2B5EF4-FFF2-40B4-BE49-F238E27FC236}">
                <a16:creationId xmlns:a16="http://schemas.microsoft.com/office/drawing/2014/main" id="{0A0CA6E8-8D61-49DF-9FF3-DBECE3B9A498}"/>
              </a:ext>
            </a:extLst>
          </p:cNvPr>
          <p:cNvSpPr/>
          <p:nvPr/>
        </p:nvSpPr>
        <p:spPr>
          <a:xfrm>
            <a:off x="4000310" y="4235450"/>
            <a:ext cx="4191379" cy="914400"/>
          </a:xfrm>
          <a:prstGeom prst="rect">
            <a:avLst/>
          </a:prstGeom>
          <a:solidFill>
            <a:schemeClr val="tx2">
              <a:lumMod val="90000"/>
              <a:lumOff val="1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Bridge Source WinRT API</a:t>
            </a:r>
          </a:p>
        </p:txBody>
      </p:sp>
      <p:sp>
        <p:nvSpPr>
          <p:cNvPr id="14" name="Rectangle 13">
            <a:extLst>
              <a:ext uri="{FF2B5EF4-FFF2-40B4-BE49-F238E27FC236}">
                <a16:creationId xmlns:a16="http://schemas.microsoft.com/office/drawing/2014/main" id="{B615C5B7-4D17-41BF-8D8B-2B893AD97270}"/>
              </a:ext>
            </a:extLst>
          </p:cNvPr>
          <p:cNvSpPr/>
          <p:nvPr/>
        </p:nvSpPr>
        <p:spPr>
          <a:xfrm>
            <a:off x="8070470" y="4457139"/>
            <a:ext cx="1314830" cy="471022"/>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HWND</a:t>
            </a:r>
          </a:p>
        </p:txBody>
      </p:sp>
      <p:sp>
        <p:nvSpPr>
          <p:cNvPr id="15" name="Rectangle 14">
            <a:extLst>
              <a:ext uri="{FF2B5EF4-FFF2-40B4-BE49-F238E27FC236}">
                <a16:creationId xmlns:a16="http://schemas.microsoft.com/office/drawing/2014/main" id="{6790772C-7208-42B2-9B5E-33A066B2CA73}"/>
              </a:ext>
            </a:extLst>
          </p:cNvPr>
          <p:cNvSpPr/>
          <p:nvPr/>
        </p:nvSpPr>
        <p:spPr>
          <a:xfrm rot="16200000">
            <a:off x="-273198" y="4889913"/>
            <a:ext cx="2167419" cy="854356"/>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Platform</a:t>
            </a:r>
          </a:p>
        </p:txBody>
      </p:sp>
      <p:sp>
        <p:nvSpPr>
          <p:cNvPr id="16" name="Rectangle 15">
            <a:extLst>
              <a:ext uri="{FF2B5EF4-FFF2-40B4-BE49-F238E27FC236}">
                <a16:creationId xmlns:a16="http://schemas.microsoft.com/office/drawing/2014/main" id="{EB00B505-5C5F-4D0F-8495-73A7E9CDCFAE}"/>
              </a:ext>
            </a:extLst>
          </p:cNvPr>
          <p:cNvSpPr/>
          <p:nvPr/>
        </p:nvSpPr>
        <p:spPr>
          <a:xfrm rot="16200000">
            <a:off x="-273200" y="2207317"/>
            <a:ext cx="2167419" cy="854356"/>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App Code</a:t>
            </a:r>
          </a:p>
        </p:txBody>
      </p:sp>
      <p:sp>
        <p:nvSpPr>
          <p:cNvPr id="17" name="Rectangle 16">
            <a:extLst>
              <a:ext uri="{FF2B5EF4-FFF2-40B4-BE49-F238E27FC236}">
                <a16:creationId xmlns:a16="http://schemas.microsoft.com/office/drawing/2014/main" id="{FCDC6D50-1FA1-4D56-96A9-3236F7E311B4}"/>
              </a:ext>
            </a:extLst>
          </p:cNvPr>
          <p:cNvSpPr/>
          <p:nvPr/>
        </p:nvSpPr>
        <p:spPr>
          <a:xfrm flipH="1">
            <a:off x="8330445" y="1366387"/>
            <a:ext cx="397440" cy="396017"/>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3EAC083A-B30B-43B4-8885-DD4EDCD8783F}"/>
              </a:ext>
            </a:extLst>
          </p:cNvPr>
          <p:cNvSpPr/>
          <p:nvPr/>
        </p:nvSpPr>
        <p:spPr>
          <a:xfrm flipH="1">
            <a:off x="8330445" y="1873249"/>
            <a:ext cx="397440" cy="396017"/>
          </a:xfrm>
          <a:prstGeom prst="rect">
            <a:avLst/>
          </a:prstGeom>
          <a:solidFill>
            <a:srgbClr val="008272"/>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9" name="Rectangle 18">
            <a:extLst>
              <a:ext uri="{FF2B5EF4-FFF2-40B4-BE49-F238E27FC236}">
                <a16:creationId xmlns:a16="http://schemas.microsoft.com/office/drawing/2014/main" id="{4E9C0902-F146-4576-B5CC-843F13DCD743}"/>
              </a:ext>
            </a:extLst>
          </p:cNvPr>
          <p:cNvSpPr/>
          <p:nvPr/>
        </p:nvSpPr>
        <p:spPr>
          <a:xfrm>
            <a:off x="8771489" y="1332909"/>
            <a:ext cx="1782211" cy="435845"/>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OSS Projects</a:t>
            </a:r>
          </a:p>
        </p:txBody>
      </p:sp>
      <p:sp>
        <p:nvSpPr>
          <p:cNvPr id="20" name="Rectangle 19">
            <a:extLst>
              <a:ext uri="{FF2B5EF4-FFF2-40B4-BE49-F238E27FC236}">
                <a16:creationId xmlns:a16="http://schemas.microsoft.com/office/drawing/2014/main" id="{3865B082-66E2-47D3-87A4-01AB098274C5}"/>
              </a:ext>
            </a:extLst>
          </p:cNvPr>
          <p:cNvSpPr/>
          <p:nvPr/>
        </p:nvSpPr>
        <p:spPr>
          <a:xfrm>
            <a:off x="8771489" y="1833393"/>
            <a:ext cx="1782211" cy="435845"/>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Your Code</a:t>
            </a:r>
          </a:p>
        </p:txBody>
      </p:sp>
    </p:spTree>
    <p:extLst>
      <p:ext uri="{BB962C8B-B14F-4D97-AF65-F5344CB8AC3E}">
        <p14:creationId xmlns:p14="http://schemas.microsoft.com/office/powerpoint/2010/main" val="2196535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6" presetClass="emph" presetSubtype="0" fill="hold" grpId="1" nodeType="withEffect">
                                  <p:stCondLst>
                                    <p:cond delay="0"/>
                                  </p:stCondLst>
                                  <p:childTnLst>
                                    <p:animEffect transition="out" filter="fade">
                                      <p:cBhvr>
                                        <p:cTn id="17" dur="500" tmFilter="0, 0; .2, .5; .8, .5; 1, 0"/>
                                        <p:tgtEl>
                                          <p:spTgt spid="14"/>
                                        </p:tgtEl>
                                      </p:cBhvr>
                                    </p:animEffect>
                                    <p:animScale>
                                      <p:cBhvr>
                                        <p:cTn id="18" dur="250" autoRev="1" fill="hold"/>
                                        <p:tgtEl>
                                          <p:spTgt spid="14"/>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fill="hold" grpId="1" nodeType="withEffect">
                                  <p:stCondLst>
                                    <p:cond delay="0"/>
                                  </p:stCondLst>
                                  <p:childTnLst>
                                    <p:animEffect transition="out" filter="fade">
                                      <p:cBhvr>
                                        <p:cTn id="31" dur="500" tmFilter="0, 0; .2, .5; .8, .5; 1, 0"/>
                                        <p:tgtEl>
                                          <p:spTgt spid="6"/>
                                        </p:tgtEl>
                                      </p:cBhvr>
                                    </p:animEffect>
                                    <p:animScale>
                                      <p:cBhvr>
                                        <p:cTn id="32" dur="250" autoRev="1" fill="hold"/>
                                        <p:tgtEl>
                                          <p:spTgt spid="6"/>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7"/>
                                        </p:tgtEl>
                                      </p:cBhvr>
                                    </p:animEffect>
                                    <p:animScale>
                                      <p:cBhvr>
                                        <p:cTn id="35" dur="250" autoRev="1" fill="hold"/>
                                        <p:tgtEl>
                                          <p:spTgt spid="7"/>
                                        </p:tgtEl>
                                      </p:cBhvr>
                                      <p:by x="105000" y="105000"/>
                                    </p:animScale>
                                  </p:childTnLst>
                                </p:cTn>
                              </p:par>
                              <p:par>
                                <p:cTn id="36" presetID="26" presetClass="emph" presetSubtype="0" fill="hold" grpId="1" nodeType="withEffect">
                                  <p:stCondLst>
                                    <p:cond delay="0"/>
                                  </p:stCondLst>
                                  <p:childTnLst>
                                    <p:animEffect transition="out" filter="fade">
                                      <p:cBhvr>
                                        <p:cTn id="37" dur="500" tmFilter="0, 0; .2, .5; .8, .5; 1, 0"/>
                                        <p:tgtEl>
                                          <p:spTgt spid="8"/>
                                        </p:tgtEl>
                                      </p:cBhvr>
                                    </p:animEffect>
                                    <p:animScale>
                                      <p:cBhvr>
                                        <p:cTn id="38" dur="250" autoRev="1" fill="hold"/>
                                        <p:tgtEl>
                                          <p:spTgt spid="8"/>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26" presetClass="emph" presetSubtype="0" fill="hold" grpId="1" nodeType="withEffect">
                                  <p:stCondLst>
                                    <p:cond delay="0"/>
                                  </p:stCondLst>
                                  <p:childTnLst>
                                    <p:animEffect transition="out" filter="fade">
                                      <p:cBhvr>
                                        <p:cTn id="48" dur="500" tmFilter="0, 0; .2, .5; .8, .5; 1, 0"/>
                                        <p:tgtEl>
                                          <p:spTgt spid="9"/>
                                        </p:tgtEl>
                                      </p:cBhvr>
                                    </p:animEffect>
                                    <p:animScale>
                                      <p:cBhvr>
                                        <p:cTn id="49" dur="250" autoRev="1" fill="hold"/>
                                        <p:tgtEl>
                                          <p:spTgt spid="9"/>
                                        </p:tgtEl>
                                      </p:cBhvr>
                                      <p:by x="105000" y="105000"/>
                                    </p:animScale>
                                  </p:childTnLst>
                                </p:cTn>
                              </p:par>
                              <p:par>
                                <p:cTn id="50" presetID="26" presetClass="emph" presetSubtype="0" fill="hold" grpId="1" nodeType="withEffect">
                                  <p:stCondLst>
                                    <p:cond delay="0"/>
                                  </p:stCondLst>
                                  <p:childTnLst>
                                    <p:animEffect transition="out" filter="fade">
                                      <p:cBhvr>
                                        <p:cTn id="51" dur="500" tmFilter="0, 0; .2, .5; .8, .5; 1, 0"/>
                                        <p:tgtEl>
                                          <p:spTgt spid="10"/>
                                        </p:tgtEl>
                                      </p:cBhvr>
                                    </p:animEffect>
                                    <p:animScale>
                                      <p:cBhvr>
                                        <p:cTn id="5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3" grpId="0" animBg="1"/>
      <p:bldP spid="13" grpId="1" animBg="1"/>
      <p:bldP spid="14" grpId="0" animBg="1"/>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4A7B-6C3C-4731-97CD-CE8A9AC670AD}"/>
              </a:ext>
            </a:extLst>
          </p:cNvPr>
          <p:cNvSpPr>
            <a:spLocks noGrp="1"/>
          </p:cNvSpPr>
          <p:nvPr>
            <p:ph type="title"/>
          </p:nvPr>
        </p:nvSpPr>
        <p:spPr>
          <a:xfrm>
            <a:off x="588263" y="457200"/>
            <a:ext cx="11018520" cy="1107996"/>
          </a:xfrm>
        </p:spPr>
        <p:txBody>
          <a:bodyPr/>
          <a:lstStyle/>
          <a:p>
            <a:r>
              <a:rPr lang="en-US"/>
              <a:t>Windows Community Toolkit wrappers </a:t>
            </a:r>
            <a:br>
              <a:rPr lang="en-US"/>
            </a:br>
            <a:r>
              <a:rPr lang="en-US"/>
              <a:t>– 1</a:t>
            </a:r>
            <a:r>
              <a:rPr lang="en-US" baseline="30000"/>
              <a:t>st</a:t>
            </a:r>
            <a:r>
              <a:rPr lang="en-US"/>
              <a:t> party control</a:t>
            </a:r>
          </a:p>
        </p:txBody>
      </p:sp>
      <p:sp>
        <p:nvSpPr>
          <p:cNvPr id="3" name="Rectangle: Rounded Corners 2">
            <a:extLst>
              <a:ext uri="{FF2B5EF4-FFF2-40B4-BE49-F238E27FC236}">
                <a16:creationId xmlns:a16="http://schemas.microsoft.com/office/drawing/2014/main" id="{096DD340-53CA-4EBF-AD99-C474FDF64B75}"/>
              </a:ext>
            </a:extLst>
          </p:cNvPr>
          <p:cNvSpPr/>
          <p:nvPr/>
        </p:nvSpPr>
        <p:spPr>
          <a:xfrm>
            <a:off x="3784863" y="3465744"/>
            <a:ext cx="3200400" cy="640080"/>
          </a:xfrm>
          <a:prstGeom prst="round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WindowsXamlHost</a:t>
            </a:r>
          </a:p>
        </p:txBody>
      </p:sp>
      <p:sp>
        <p:nvSpPr>
          <p:cNvPr id="4" name="Rectangle: Rounded Corners 3">
            <a:extLst>
              <a:ext uri="{FF2B5EF4-FFF2-40B4-BE49-F238E27FC236}">
                <a16:creationId xmlns:a16="http://schemas.microsoft.com/office/drawing/2014/main" id="{810A0B18-0199-4B08-B7E9-869DC97C8B15}"/>
              </a:ext>
            </a:extLst>
          </p:cNvPr>
          <p:cNvSpPr/>
          <p:nvPr/>
        </p:nvSpPr>
        <p:spPr bwMode="auto">
          <a:xfrm>
            <a:off x="588264" y="2423401"/>
            <a:ext cx="9798706" cy="1829999"/>
          </a:xfrm>
          <a:prstGeom prst="roundRect">
            <a:avLst/>
          </a:prstGeom>
          <a:ln w="22225">
            <a:solidFill>
              <a:schemeClr val="tx1"/>
            </a:solidFill>
            <a:prstDash val="dash"/>
          </a:ln>
          <a:effectLst/>
        </p:spPr>
        <p:style>
          <a:lnRef idx="3">
            <a:schemeClr val="accent6"/>
          </a:lnRef>
          <a:fillRef idx="0">
            <a:schemeClr val="accent6"/>
          </a:fillRef>
          <a:effectRef idx="2">
            <a:schemeClr val="accent6"/>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C2C0C915-6DC4-47AD-AF37-9797A2BD6EBA}"/>
              </a:ext>
            </a:extLst>
          </p:cNvPr>
          <p:cNvSpPr/>
          <p:nvPr/>
        </p:nvSpPr>
        <p:spPr>
          <a:xfrm>
            <a:off x="3784863" y="2595218"/>
            <a:ext cx="3200400" cy="640080"/>
          </a:xfrm>
          <a:prstGeom prst="round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Xaml Controls Wrappers</a:t>
            </a:r>
          </a:p>
        </p:txBody>
      </p:sp>
      <p:sp>
        <p:nvSpPr>
          <p:cNvPr id="6" name="Rectangle 5">
            <a:extLst>
              <a:ext uri="{FF2B5EF4-FFF2-40B4-BE49-F238E27FC236}">
                <a16:creationId xmlns:a16="http://schemas.microsoft.com/office/drawing/2014/main" id="{8C1CC6E0-01EE-4348-B28B-041961306052}"/>
              </a:ext>
            </a:extLst>
          </p:cNvPr>
          <p:cNvSpPr/>
          <p:nvPr/>
        </p:nvSpPr>
        <p:spPr>
          <a:xfrm>
            <a:off x="588264" y="2572144"/>
            <a:ext cx="2700216"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WPF/WinForms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Control Wrappers</a:t>
            </a:r>
          </a:p>
        </p:txBody>
      </p:sp>
      <p:sp>
        <p:nvSpPr>
          <p:cNvPr id="7" name="Rectangle: Rounded Corners 6">
            <a:extLst>
              <a:ext uri="{FF2B5EF4-FFF2-40B4-BE49-F238E27FC236}">
                <a16:creationId xmlns:a16="http://schemas.microsoft.com/office/drawing/2014/main" id="{CC54FC27-4B6F-4432-B515-B716217C58F7}"/>
              </a:ext>
            </a:extLst>
          </p:cNvPr>
          <p:cNvSpPr/>
          <p:nvPr/>
        </p:nvSpPr>
        <p:spPr>
          <a:xfrm>
            <a:off x="7366584" y="1241644"/>
            <a:ext cx="3200400" cy="640080"/>
          </a:xfrm>
          <a:prstGeom prst="round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Your WPF/WinForms app</a:t>
            </a:r>
          </a:p>
        </p:txBody>
      </p:sp>
      <p:cxnSp>
        <p:nvCxnSpPr>
          <p:cNvPr id="8" name="Straight Arrow Connector 7">
            <a:extLst>
              <a:ext uri="{FF2B5EF4-FFF2-40B4-BE49-F238E27FC236}">
                <a16:creationId xmlns:a16="http://schemas.microsoft.com/office/drawing/2014/main" id="{C48C847C-19EB-477A-A109-C5E886EA0019}"/>
              </a:ext>
            </a:extLst>
          </p:cNvPr>
          <p:cNvCxnSpPr>
            <a:cxnSpLocks/>
            <a:stCxn id="7" idx="2"/>
          </p:cNvCxnSpPr>
          <p:nvPr/>
        </p:nvCxnSpPr>
        <p:spPr>
          <a:xfrm flipH="1">
            <a:off x="6985263" y="1881724"/>
            <a:ext cx="1981521" cy="1033534"/>
          </a:xfrm>
          <a:prstGeom prst="straightConnector1">
            <a:avLst/>
          </a:prstGeom>
          <a:ln w="57150">
            <a:solidFill>
              <a:srgbClr val="0078D4">
                <a:alpha val="50000"/>
              </a:srgbClr>
            </a:solidFill>
            <a:prstDash val="sysDash"/>
            <a:headEnd type="none" w="lg" len="med"/>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3554E3E6-F2BC-408A-8335-6CCA1C0CB820}"/>
              </a:ext>
            </a:extLst>
          </p:cNvPr>
          <p:cNvCxnSpPr>
            <a:cxnSpLocks/>
            <a:stCxn id="7" idx="2"/>
          </p:cNvCxnSpPr>
          <p:nvPr/>
        </p:nvCxnSpPr>
        <p:spPr>
          <a:xfrm flipH="1">
            <a:off x="6985263" y="1881724"/>
            <a:ext cx="1981521" cy="1904060"/>
          </a:xfrm>
          <a:prstGeom prst="straightConnector1">
            <a:avLst/>
          </a:prstGeom>
          <a:ln w="57150">
            <a:solidFill>
              <a:srgbClr val="0078D4">
                <a:alpha val="50000"/>
              </a:srgbClr>
            </a:solidFill>
            <a:prstDash val="sysDash"/>
            <a:headEnd type="none" w="lg" len="med"/>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D390C47-7CA0-45D0-8857-26C0CB801A74}"/>
              </a:ext>
            </a:extLst>
          </p:cNvPr>
          <p:cNvSpPr/>
          <p:nvPr/>
        </p:nvSpPr>
        <p:spPr>
          <a:xfrm>
            <a:off x="436229" y="4795077"/>
            <a:ext cx="10516964" cy="1993623"/>
          </a:xfrm>
          <a:prstGeom prst="rect">
            <a:avLst/>
          </a:prstGeom>
        </p:spPr>
        <p:txBody>
          <a:bodyPr wrap="square">
            <a:spAutoFit/>
          </a:bodyPr>
          <a:lstStyle/>
          <a:p>
            <a:pPr marL="285750" lvl="0" indent="-285750">
              <a:buFont typeface="Arial" panose="020B0604020202020204" pitchFamily="34" charset="0"/>
              <a:buChar char="•"/>
              <a:defRPr/>
            </a:pPr>
            <a:r>
              <a:rPr lang="en-US">
                <a:solidFill>
                  <a:srgbClr val="1A1A1A"/>
                </a:solidFill>
              </a:rPr>
              <a:t>No WinRT concepts</a:t>
            </a:r>
          </a:p>
          <a:p>
            <a:pPr marL="285750" indent="-285750">
              <a:buFont typeface="Arial" panose="020B0604020202020204" pitchFamily="34" charset="0"/>
              <a:buChar char="•"/>
              <a:defRPr/>
            </a:pPr>
            <a:r>
              <a:rPr lang="en-US">
                <a:solidFill>
                  <a:srgbClr val="1A1A1A"/>
                </a:solidFill>
              </a:rPr>
              <a:t>NuGet Packages for Windows Forms and WPF</a:t>
            </a:r>
          </a:p>
          <a:p>
            <a:pPr marL="285750" indent="-285750">
              <a:buFont typeface="Arial" panose="020B0604020202020204" pitchFamily="34" charset="0"/>
              <a:buChar char="•"/>
              <a:defRPr/>
            </a:pPr>
            <a:r>
              <a:rPr lang="en-US">
                <a:solidFill>
                  <a:srgbClr val="1A1A1A"/>
                </a:solidFill>
              </a:rPr>
              <a:t>Designer Support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C576C6F2-9CA8-46C3-B4BA-D943416A554F}"/>
              </a:ext>
            </a:extLst>
          </p:cNvPr>
          <p:cNvCxnSpPr>
            <a:cxnSpLocks/>
            <a:stCxn id="5" idx="2"/>
            <a:endCxn id="3" idx="0"/>
          </p:cNvCxnSpPr>
          <p:nvPr/>
        </p:nvCxnSpPr>
        <p:spPr>
          <a:xfrm>
            <a:off x="5385063" y="3235298"/>
            <a:ext cx="0" cy="230446"/>
          </a:xfrm>
          <a:prstGeom prst="straightConnector1">
            <a:avLst/>
          </a:prstGeom>
          <a:ln w="57150">
            <a:prstDash val="sysDash"/>
            <a:headEnd type="none" w="lg"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59710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XAML Control Wrappers</a:t>
            </a:r>
          </a:p>
        </p:txBody>
      </p:sp>
      <p:grpSp>
        <p:nvGrpSpPr>
          <p:cNvPr id="2" name="Group 1">
            <a:extLst>
              <a:ext uri="{FF2B5EF4-FFF2-40B4-BE49-F238E27FC236}">
                <a16:creationId xmlns:a16="http://schemas.microsoft.com/office/drawing/2014/main" id="{A129045D-B2D8-4106-8954-8C1EDBD8F691}"/>
              </a:ext>
            </a:extLst>
          </p:cNvPr>
          <p:cNvGrpSpPr/>
          <p:nvPr/>
        </p:nvGrpSpPr>
        <p:grpSpPr>
          <a:xfrm>
            <a:off x="3375174" y="1359370"/>
            <a:ext cx="6813200" cy="4874064"/>
            <a:chOff x="2787944" y="1359370"/>
            <a:chExt cx="6813200" cy="4874064"/>
          </a:xfrm>
        </p:grpSpPr>
        <p:sp>
          <p:nvSpPr>
            <p:cNvPr id="4" name="Freeform: Shape 3">
              <a:extLst>
                <a:ext uri="{FF2B5EF4-FFF2-40B4-BE49-F238E27FC236}">
                  <a16:creationId xmlns:a16="http://schemas.microsoft.com/office/drawing/2014/main" id="{AA029883-9722-4B38-BD32-9005B28FC9CD}"/>
                </a:ext>
              </a:extLst>
            </p:cNvPr>
            <p:cNvSpPr/>
            <p:nvPr/>
          </p:nvSpPr>
          <p:spPr>
            <a:xfrm>
              <a:off x="2787944" y="1359370"/>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Html 5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Most requested feature in UserVoice</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No using DWXS API</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Works on April 2018 Update</a:t>
              </a:r>
            </a:p>
          </p:txBody>
        </p:sp>
        <p:sp>
          <p:nvSpPr>
            <p:cNvPr id="6" name="Freeform: Shape 5">
              <a:extLst>
                <a:ext uri="{FF2B5EF4-FFF2-40B4-BE49-F238E27FC236}">
                  <a16:creationId xmlns:a16="http://schemas.microsoft.com/office/drawing/2014/main" id="{59B319BD-7828-4D45-A85B-2C7EFB46AC49}"/>
                </a:ext>
              </a:extLst>
            </p:cNvPr>
            <p:cNvSpPr/>
            <p:nvPr/>
          </p:nvSpPr>
          <p:spPr>
            <a:xfrm>
              <a:off x="2787944" y="2882805"/>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WebView (EdgeHtml)</a:t>
              </a:r>
            </a:p>
          </p:txBody>
        </p:sp>
        <p:sp>
          <p:nvSpPr>
            <p:cNvPr id="8" name="Freeform: Shape 7">
              <a:extLst>
                <a:ext uri="{FF2B5EF4-FFF2-40B4-BE49-F238E27FC236}">
                  <a16:creationId xmlns:a16="http://schemas.microsoft.com/office/drawing/2014/main" id="{B730A828-0075-450F-A68E-1E009CCB0F0F}"/>
                </a:ext>
              </a:extLst>
            </p:cNvPr>
            <p:cNvSpPr/>
            <p:nvPr/>
          </p:nvSpPr>
          <p:spPr>
            <a:xfrm>
              <a:off x="5174130" y="1359370"/>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Tilted &amp; Rotated views</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Offline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3D data </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Streetside</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Traffic</a:t>
              </a:r>
            </a:p>
          </p:txBody>
        </p:sp>
        <p:sp>
          <p:nvSpPr>
            <p:cNvPr id="9" name="Freeform: Shape 8">
              <a:extLst>
                <a:ext uri="{FF2B5EF4-FFF2-40B4-BE49-F238E27FC236}">
                  <a16:creationId xmlns:a16="http://schemas.microsoft.com/office/drawing/2014/main" id="{1EE659E0-FC85-418A-997F-E5B714F4D983}"/>
                </a:ext>
              </a:extLst>
            </p:cNvPr>
            <p:cNvSpPr/>
            <p:nvPr/>
          </p:nvSpPr>
          <p:spPr>
            <a:xfrm>
              <a:off x="5174130" y="2882805"/>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Map Control</a:t>
              </a:r>
            </a:p>
          </p:txBody>
        </p:sp>
        <p:sp>
          <p:nvSpPr>
            <p:cNvPr id="11" name="Freeform: Shape 10">
              <a:extLst>
                <a:ext uri="{FF2B5EF4-FFF2-40B4-BE49-F238E27FC236}">
                  <a16:creationId xmlns:a16="http://schemas.microsoft.com/office/drawing/2014/main" id="{1DFFEAAD-C041-4D3C-B2DB-4ED74AAC58AD}"/>
                </a:ext>
              </a:extLst>
            </p:cNvPr>
            <p:cNvSpPr/>
            <p:nvPr/>
          </p:nvSpPr>
          <p:spPr>
            <a:xfrm>
              <a:off x="7560316" y="1359370"/>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Closed Captioning</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Smooth Streaming</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Adapted bitrates</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Additional codecs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Better power utilization</a:t>
              </a:r>
            </a:p>
          </p:txBody>
        </p:sp>
        <p:sp>
          <p:nvSpPr>
            <p:cNvPr id="12" name="Freeform: Shape 11">
              <a:extLst>
                <a:ext uri="{FF2B5EF4-FFF2-40B4-BE49-F238E27FC236}">
                  <a16:creationId xmlns:a16="http://schemas.microsoft.com/office/drawing/2014/main" id="{04B2C093-FDD5-4919-8548-68704B5C9368}"/>
                </a:ext>
              </a:extLst>
            </p:cNvPr>
            <p:cNvSpPr/>
            <p:nvPr/>
          </p:nvSpPr>
          <p:spPr>
            <a:xfrm>
              <a:off x="7560316" y="2882805"/>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defTabSz="533400">
                <a:lnSpc>
                  <a:spcPct val="90000"/>
                </a:lnSpc>
                <a:spcBef>
                  <a:spcPct val="0"/>
                </a:spcBef>
                <a:spcAft>
                  <a:spcPct val="35000"/>
                </a:spcAft>
              </a:pPr>
              <a:r>
                <a:rPr lang="en-US" sz="1200">
                  <a:solidFill>
                    <a:srgbClr val="FFFFFF"/>
                  </a:solidFill>
                  <a:latin typeface="Segoe UI"/>
                </a:rPr>
                <a:t>MediaPlayerElement</a:t>
              </a:r>
            </a:p>
          </p:txBody>
        </p:sp>
        <p:sp>
          <p:nvSpPr>
            <p:cNvPr id="14" name="Freeform: Shape 13">
              <a:extLst>
                <a:ext uri="{FF2B5EF4-FFF2-40B4-BE49-F238E27FC236}">
                  <a16:creationId xmlns:a16="http://schemas.microsoft.com/office/drawing/2014/main" id="{4BAAB35C-096A-4725-8692-BB871D1782A2}"/>
                </a:ext>
              </a:extLst>
            </p:cNvPr>
            <p:cNvSpPr/>
            <p:nvPr/>
          </p:nvSpPr>
          <p:spPr>
            <a:xfrm>
              <a:off x="2787944" y="4054922"/>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Native DirectX11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Native DirectX12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Multithreading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High DPI </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HDR rendering</a:t>
              </a:r>
            </a:p>
          </p:txBody>
        </p:sp>
        <p:sp>
          <p:nvSpPr>
            <p:cNvPr id="15" name="Freeform: Shape 14">
              <a:extLst>
                <a:ext uri="{FF2B5EF4-FFF2-40B4-BE49-F238E27FC236}">
                  <a16:creationId xmlns:a16="http://schemas.microsoft.com/office/drawing/2014/main" id="{EEB41FCF-366B-4AC9-B60A-AF28B8CE8C7B}"/>
                </a:ext>
              </a:extLst>
            </p:cNvPr>
            <p:cNvSpPr/>
            <p:nvPr/>
          </p:nvSpPr>
          <p:spPr>
            <a:xfrm>
              <a:off x="2787944" y="5578357"/>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defTabSz="533400">
                <a:lnSpc>
                  <a:spcPct val="90000"/>
                </a:lnSpc>
                <a:spcBef>
                  <a:spcPct val="0"/>
                </a:spcBef>
                <a:spcAft>
                  <a:spcPct val="35000"/>
                </a:spcAft>
              </a:pPr>
              <a:r>
                <a:rPr lang="en-US" sz="1200">
                  <a:solidFill>
                    <a:srgbClr val="FFFFFF"/>
                  </a:solidFill>
                  <a:latin typeface="Segoe UI"/>
                </a:rPr>
                <a:t>SwapChainPanel</a:t>
              </a:r>
            </a:p>
          </p:txBody>
        </p:sp>
        <p:sp>
          <p:nvSpPr>
            <p:cNvPr id="18" name="Freeform: Shape 17">
              <a:extLst>
                <a:ext uri="{FF2B5EF4-FFF2-40B4-BE49-F238E27FC236}">
                  <a16:creationId xmlns:a16="http://schemas.microsoft.com/office/drawing/2014/main" id="{FD68DE9B-CB66-4259-96E3-CD0D26CC6B38}"/>
                </a:ext>
              </a:extLst>
            </p:cNvPr>
            <p:cNvSpPr/>
            <p:nvPr/>
          </p:nvSpPr>
          <p:spPr>
            <a:xfrm>
              <a:off x="5174130" y="4054922"/>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Super-wet Ink</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Ink Toolbar</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Text recognition</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Shape recognition</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Store and retrieve ink </a:t>
              </a:r>
            </a:p>
          </p:txBody>
        </p:sp>
        <p:sp>
          <p:nvSpPr>
            <p:cNvPr id="19" name="Freeform: Shape 18">
              <a:extLst>
                <a:ext uri="{FF2B5EF4-FFF2-40B4-BE49-F238E27FC236}">
                  <a16:creationId xmlns:a16="http://schemas.microsoft.com/office/drawing/2014/main" id="{2D1A0D3C-1696-4955-8309-220F4372EB2B}"/>
                </a:ext>
              </a:extLst>
            </p:cNvPr>
            <p:cNvSpPr/>
            <p:nvPr/>
          </p:nvSpPr>
          <p:spPr>
            <a:xfrm>
              <a:off x="5174130" y="5578357"/>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defTabSz="533400">
                <a:lnSpc>
                  <a:spcPct val="90000"/>
                </a:lnSpc>
                <a:spcBef>
                  <a:spcPct val="0"/>
                </a:spcBef>
                <a:spcAft>
                  <a:spcPct val="35000"/>
                </a:spcAft>
              </a:pPr>
              <a:r>
                <a:rPr lang="en-US" sz="1200">
                  <a:solidFill>
                    <a:srgbClr val="FFFFFF"/>
                  </a:solidFill>
                  <a:latin typeface="Segoe UI"/>
                </a:rPr>
                <a:t>Ink Canvas</a:t>
              </a:r>
            </a:p>
          </p:txBody>
        </p:sp>
        <p:sp>
          <p:nvSpPr>
            <p:cNvPr id="21" name="Freeform: Shape 20">
              <a:extLst>
                <a:ext uri="{FF2B5EF4-FFF2-40B4-BE49-F238E27FC236}">
                  <a16:creationId xmlns:a16="http://schemas.microsoft.com/office/drawing/2014/main" id="{EC18E52E-9E0F-4554-996A-80CD4C06642C}"/>
                </a:ext>
              </a:extLst>
            </p:cNvPr>
            <p:cNvSpPr/>
            <p:nvPr/>
          </p:nvSpPr>
          <p:spPr>
            <a:xfrm>
              <a:off x="7560316" y="4054922"/>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Microsoft Graph</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Microsoft 365</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Azure AAD</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Office 365</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Enterprise Mobility</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Windows 10</a:t>
              </a:r>
            </a:p>
          </p:txBody>
        </p:sp>
        <p:sp>
          <p:nvSpPr>
            <p:cNvPr id="22" name="Freeform: Shape 21">
              <a:extLst>
                <a:ext uri="{FF2B5EF4-FFF2-40B4-BE49-F238E27FC236}">
                  <a16:creationId xmlns:a16="http://schemas.microsoft.com/office/drawing/2014/main" id="{87282350-9B69-4A10-9344-438E7C850461}"/>
                </a:ext>
              </a:extLst>
            </p:cNvPr>
            <p:cNvSpPr/>
            <p:nvPr/>
          </p:nvSpPr>
          <p:spPr>
            <a:xfrm>
              <a:off x="7560316" y="5578357"/>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chemeClr val="accent1"/>
            </a:solidFill>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Graph</a:t>
              </a:r>
            </a:p>
          </p:txBody>
        </p:sp>
      </p:grpSp>
      <p:sp>
        <p:nvSpPr>
          <p:cNvPr id="24" name="Rectangle 23">
            <a:extLst>
              <a:ext uri="{FF2B5EF4-FFF2-40B4-BE49-F238E27FC236}">
                <a16:creationId xmlns:a16="http://schemas.microsoft.com/office/drawing/2014/main" id="{A8ABBDB9-968A-497F-87D5-69B812407731}"/>
              </a:ext>
            </a:extLst>
          </p:cNvPr>
          <p:cNvSpPr/>
          <p:nvPr/>
        </p:nvSpPr>
        <p:spPr bwMode="auto">
          <a:xfrm>
            <a:off x="10515600" y="6199640"/>
            <a:ext cx="204788" cy="20955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323C092-08B5-46DB-BF59-801A5D36B866}"/>
              </a:ext>
            </a:extLst>
          </p:cNvPr>
          <p:cNvSpPr/>
          <p:nvPr/>
        </p:nvSpPr>
        <p:spPr bwMode="auto">
          <a:xfrm>
            <a:off x="10515600" y="6543542"/>
            <a:ext cx="204788" cy="209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34C85CF6-5BF5-4531-9C6F-75AF56EF8E8B}"/>
              </a:ext>
            </a:extLst>
          </p:cNvPr>
          <p:cNvSpPr/>
          <p:nvPr/>
        </p:nvSpPr>
        <p:spPr>
          <a:xfrm>
            <a:off x="10751608" y="6165915"/>
            <a:ext cx="1466620"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Shipped in Preview</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CF851BE8-5603-4003-8A04-9802751D5FEC}"/>
              </a:ext>
            </a:extLst>
          </p:cNvPr>
          <p:cNvSpPr/>
          <p:nvPr/>
        </p:nvSpPr>
        <p:spPr>
          <a:xfrm>
            <a:off x="10751608" y="6509817"/>
            <a:ext cx="1243354"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solidFill>
                  <a:srgbClr val="1A1A1A"/>
                </a:solidFill>
                <a:latin typeface="Segoe UI"/>
              </a:rPr>
              <a:t>I</a:t>
            </a:r>
            <a:r>
              <a:rPr kumimoji="0" lang="en-US" sz="1200" b="0" i="0" u="none" strike="noStrike" kern="1200" cap="none" spc="0" normalizeH="0" baseline="0" noProof="0">
                <a:ln>
                  <a:noFill/>
                </a:ln>
                <a:solidFill>
                  <a:srgbClr val="1A1A1A"/>
                </a:solidFill>
                <a:effectLst/>
                <a:uLnTx/>
                <a:uFillTx/>
                <a:latin typeface="Segoe UI"/>
                <a:ea typeface="+mn-ea"/>
                <a:cs typeface="+mn-cs"/>
              </a:rPr>
              <a:t>n development</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14B5EAB6-D137-4A92-850A-8D2EFA815D85}"/>
              </a:ext>
            </a:extLst>
          </p:cNvPr>
          <p:cNvSpPr/>
          <p:nvPr/>
        </p:nvSpPr>
        <p:spPr>
          <a:xfrm>
            <a:off x="396995" y="2671251"/>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Custom Xaml content</a:t>
            </a:r>
          </a:p>
        </p:txBody>
      </p:sp>
      <p:sp>
        <p:nvSpPr>
          <p:cNvPr id="31" name="Freeform: Shape 30">
            <a:extLst>
              <a:ext uri="{FF2B5EF4-FFF2-40B4-BE49-F238E27FC236}">
                <a16:creationId xmlns:a16="http://schemas.microsoft.com/office/drawing/2014/main" id="{58FBD017-9F25-426E-BF03-7ED89057EC0D}"/>
              </a:ext>
            </a:extLst>
          </p:cNvPr>
          <p:cNvSpPr/>
          <p:nvPr/>
        </p:nvSpPr>
        <p:spPr>
          <a:xfrm>
            <a:off x="401758" y="4194686"/>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WindowsXamlHost</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0BE45CBF-F652-4E30-9C4F-325893BD19C4}"/>
              </a:ext>
            </a:extLst>
          </p:cNvPr>
          <p:cNvSpPr/>
          <p:nvPr/>
        </p:nvSpPr>
        <p:spPr>
          <a:xfrm>
            <a:off x="2558642" y="1174460"/>
            <a:ext cx="822120" cy="5234730"/>
          </a:xfrm>
          <a:prstGeom prst="leftBrac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2738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3FB0-7E89-4B7B-83A9-D25EBDE17B67}"/>
              </a:ext>
            </a:extLst>
          </p:cNvPr>
          <p:cNvSpPr>
            <a:spLocks noGrp="1"/>
          </p:cNvSpPr>
          <p:nvPr>
            <p:ph type="title"/>
          </p:nvPr>
        </p:nvSpPr>
        <p:spPr/>
        <p:txBody>
          <a:bodyPr/>
          <a:lstStyle/>
          <a:p>
            <a:r>
              <a:rPr lang="en-US" dirty="0"/>
              <a:t>Agenda</a:t>
            </a:r>
            <a:endParaRPr lang="it-IT" dirty="0"/>
          </a:p>
        </p:txBody>
      </p:sp>
      <p:sp>
        <p:nvSpPr>
          <p:cNvPr id="3" name="Content Placeholder 2">
            <a:extLst>
              <a:ext uri="{FF2B5EF4-FFF2-40B4-BE49-F238E27FC236}">
                <a16:creationId xmlns:a16="http://schemas.microsoft.com/office/drawing/2014/main" id="{3A74E65B-75CB-4907-8986-BC183DDA715B}"/>
              </a:ext>
            </a:extLst>
          </p:cNvPr>
          <p:cNvSpPr>
            <a:spLocks noGrp="1"/>
          </p:cNvSpPr>
          <p:nvPr>
            <p:ph sz="quarter" idx="10"/>
          </p:nvPr>
        </p:nvSpPr>
        <p:spPr>
          <a:xfrm>
            <a:off x="584200" y="1435100"/>
            <a:ext cx="11018838" cy="2499146"/>
          </a:xfrm>
        </p:spPr>
        <p:txBody>
          <a:bodyPr/>
          <a:lstStyle/>
          <a:p>
            <a:r>
              <a:rPr lang="en-US" dirty="0"/>
              <a:t>9 AM: Guided lab</a:t>
            </a:r>
          </a:p>
          <a:p>
            <a:r>
              <a:rPr lang="en-US" dirty="0"/>
              <a:t>12.30 PM: Kick-off of the </a:t>
            </a:r>
            <a:r>
              <a:rPr lang="it-IT" dirty="0"/>
              <a:t>«</a:t>
            </a:r>
            <a:r>
              <a:rPr lang="en-US" dirty="0"/>
              <a:t>app evolution hack</a:t>
            </a:r>
            <a:r>
              <a:rPr lang="it-IT" dirty="0"/>
              <a:t>»</a:t>
            </a:r>
            <a:endParaRPr lang="en-US" dirty="0"/>
          </a:p>
          <a:p>
            <a:r>
              <a:rPr lang="en-US" dirty="0"/>
              <a:t>12.45 PM: Lunch</a:t>
            </a:r>
          </a:p>
          <a:p>
            <a:r>
              <a:rPr lang="it-IT" dirty="0"/>
              <a:t>4.30 PM: End of the «app </a:t>
            </a:r>
            <a:r>
              <a:rPr lang="it-IT" dirty="0" err="1"/>
              <a:t>evolution</a:t>
            </a:r>
            <a:r>
              <a:rPr lang="it-IT" dirty="0"/>
              <a:t> </a:t>
            </a:r>
            <a:r>
              <a:rPr lang="it-IT" dirty="0" err="1"/>
              <a:t>hack</a:t>
            </a:r>
            <a:r>
              <a:rPr lang="it-IT" dirty="0"/>
              <a:t>» </a:t>
            </a:r>
          </a:p>
          <a:p>
            <a:r>
              <a:rPr lang="it-IT" dirty="0"/>
              <a:t>5 PM: Awards and closing</a:t>
            </a:r>
          </a:p>
        </p:txBody>
      </p:sp>
    </p:spTree>
    <p:extLst>
      <p:ext uri="{BB962C8B-B14F-4D97-AF65-F5344CB8AC3E}">
        <p14:creationId xmlns:p14="http://schemas.microsoft.com/office/powerpoint/2010/main" val="322624220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2 – 20 minutes</a:t>
            </a:r>
          </a:p>
        </p:txBody>
      </p:sp>
      <p:sp>
        <p:nvSpPr>
          <p:cNvPr id="4" name="Text Placeholder 3"/>
          <p:cNvSpPr>
            <a:spLocks noGrp="1"/>
          </p:cNvSpPr>
          <p:nvPr>
            <p:ph type="body" sz="quarter" idx="12"/>
          </p:nvPr>
        </p:nvSpPr>
        <p:spPr>
          <a:xfrm>
            <a:off x="585216" y="3977319"/>
            <a:ext cx="9144000" cy="338554"/>
          </a:xfrm>
        </p:spPr>
        <p:txBody>
          <a:bodyPr/>
          <a:lstStyle/>
          <a:p>
            <a:r>
              <a:rPr lang="en-US" dirty="0"/>
              <a:t>Add a UWP control with XAML Islands</a:t>
            </a:r>
          </a:p>
        </p:txBody>
      </p:sp>
    </p:spTree>
    <p:extLst>
      <p:ext uri="{BB962C8B-B14F-4D97-AF65-F5344CB8AC3E}">
        <p14:creationId xmlns:p14="http://schemas.microsoft.com/office/powerpoint/2010/main" val="15696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you’ve done!</a:t>
            </a:r>
          </a:p>
        </p:txBody>
      </p:sp>
      <p:sp>
        <p:nvSpPr>
          <p:cNvPr id="5" name="Text Placeholder 4"/>
          <p:cNvSpPr>
            <a:spLocks noGrp="1"/>
          </p:cNvSpPr>
          <p:nvPr>
            <p:ph type="body" sz="quarter" idx="10"/>
          </p:nvPr>
        </p:nvSpPr>
        <p:spPr>
          <a:xfrm>
            <a:off x="584200" y="1435497"/>
            <a:ext cx="11018520" cy="1809726"/>
          </a:xfrm>
        </p:spPr>
        <p:txBody>
          <a:bodyPr/>
          <a:lstStyle/>
          <a:p>
            <a:r>
              <a:rPr lang="en-US" dirty="0"/>
              <a:t>You referenced the NuGet package </a:t>
            </a:r>
            <a:r>
              <a:rPr lang="en-US" dirty="0" err="1">
                <a:hlinkClick r:id="rId3"/>
              </a:rPr>
              <a:t>Microsoft.Toolkit.Wpf.UI.Controls</a:t>
            </a:r>
            <a:r>
              <a:rPr lang="en-US" dirty="0">
                <a:hlinkClick r:id="rId3"/>
              </a:rPr>
              <a:t> </a:t>
            </a:r>
            <a:r>
              <a:rPr lang="en-US" dirty="0"/>
              <a:t>(This package provides out of the box </a:t>
            </a:r>
            <a:r>
              <a:rPr lang="en-US" dirty="0" err="1"/>
              <a:t>XAMLIslands</a:t>
            </a:r>
            <a:r>
              <a:rPr lang="en-US" dirty="0"/>
              <a:t> 1</a:t>
            </a:r>
            <a:r>
              <a:rPr lang="en-US" baseline="30000" dirty="0"/>
              <a:t>st</a:t>
            </a:r>
            <a:r>
              <a:rPr lang="en-US" dirty="0"/>
              <a:t> party controls)</a:t>
            </a:r>
          </a:p>
          <a:p>
            <a:r>
              <a:rPr lang="en-US" dirty="0"/>
              <a:t>You used the </a:t>
            </a:r>
            <a:r>
              <a:rPr lang="en-US" b="1" dirty="0" err="1">
                <a:solidFill>
                  <a:srgbClr val="00188F"/>
                </a:solidFill>
              </a:rPr>
              <a:t>InkCanvas</a:t>
            </a:r>
            <a:r>
              <a:rPr lang="en-US" dirty="0"/>
              <a:t> which is a rich touch/pen/mouse enabled controls to draw on a surface</a:t>
            </a:r>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70257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Add any UWP control with XAML Islands</a:t>
            </a:r>
          </a:p>
        </p:txBody>
      </p:sp>
      <p:sp>
        <p:nvSpPr>
          <p:cNvPr id="4" name="Text Placeholder 3"/>
          <p:cNvSpPr>
            <a:spLocks noGrp="1"/>
          </p:cNvSpPr>
          <p:nvPr>
            <p:ph type="body" sz="quarter" idx="12"/>
          </p:nvPr>
        </p:nvSpPr>
        <p:spPr>
          <a:xfrm>
            <a:off x="585216" y="3977319"/>
            <a:ext cx="9144000" cy="338554"/>
          </a:xfrm>
        </p:spPr>
        <p:txBody>
          <a:bodyPr/>
          <a:lstStyle/>
          <a:p>
            <a:r>
              <a:rPr lang="en-US" dirty="0"/>
              <a:t>Exercise 3</a:t>
            </a:r>
          </a:p>
        </p:txBody>
      </p:sp>
    </p:spTree>
    <p:extLst>
      <p:ext uri="{BB962C8B-B14F-4D97-AF65-F5344CB8AC3E}">
        <p14:creationId xmlns:p14="http://schemas.microsoft.com/office/powerpoint/2010/main" val="181049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4A7B-6C3C-4731-97CD-CE8A9AC670AD}"/>
              </a:ext>
            </a:extLst>
          </p:cNvPr>
          <p:cNvSpPr>
            <a:spLocks noGrp="1"/>
          </p:cNvSpPr>
          <p:nvPr>
            <p:ph type="title"/>
          </p:nvPr>
        </p:nvSpPr>
        <p:spPr>
          <a:xfrm>
            <a:off x="588263" y="457200"/>
            <a:ext cx="11018520" cy="553998"/>
          </a:xfrm>
        </p:spPr>
        <p:txBody>
          <a:bodyPr/>
          <a:lstStyle/>
          <a:p>
            <a:r>
              <a:rPr lang="en-US"/>
              <a:t>Windows Community Toolkit – </a:t>
            </a:r>
            <a:r>
              <a:rPr lang="en-US" err="1"/>
              <a:t>WindowsXamlHost</a:t>
            </a:r>
            <a:r>
              <a:rPr lang="en-US"/>
              <a:t> </a:t>
            </a:r>
          </a:p>
        </p:txBody>
      </p:sp>
      <p:sp>
        <p:nvSpPr>
          <p:cNvPr id="3" name="Rectangle: Rounded Corners 2">
            <a:extLst>
              <a:ext uri="{FF2B5EF4-FFF2-40B4-BE49-F238E27FC236}">
                <a16:creationId xmlns:a16="http://schemas.microsoft.com/office/drawing/2014/main" id="{096DD340-53CA-4EBF-AD99-C474FDF64B75}"/>
              </a:ext>
            </a:extLst>
          </p:cNvPr>
          <p:cNvSpPr/>
          <p:nvPr/>
        </p:nvSpPr>
        <p:spPr>
          <a:xfrm>
            <a:off x="3784863" y="3465744"/>
            <a:ext cx="3200400" cy="640080"/>
          </a:xfrm>
          <a:prstGeom prst="round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err="1">
                <a:gradFill>
                  <a:gsLst>
                    <a:gs pos="40075">
                      <a:srgbClr val="FFFFFF"/>
                    </a:gs>
                    <a:gs pos="30000">
                      <a:srgbClr val="FFFFFF"/>
                    </a:gs>
                  </a:gsLst>
                  <a:lin ang="5400000" scaled="0"/>
                </a:gradFill>
              </a:rPr>
              <a:t>WindowsXamlHost</a:t>
            </a:r>
            <a:endParaRPr lang="en-US" sz="18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810A0B18-0199-4B08-B7E9-869DC97C8B15}"/>
              </a:ext>
            </a:extLst>
          </p:cNvPr>
          <p:cNvSpPr/>
          <p:nvPr/>
        </p:nvSpPr>
        <p:spPr bwMode="auto">
          <a:xfrm>
            <a:off x="588264" y="2423401"/>
            <a:ext cx="9798706" cy="1829999"/>
          </a:xfrm>
          <a:prstGeom prst="roundRect">
            <a:avLst/>
          </a:prstGeom>
          <a:ln w="22225">
            <a:solidFill>
              <a:schemeClr val="tx1"/>
            </a:solidFill>
            <a:prstDash val="dash"/>
          </a:ln>
          <a:effectLst/>
        </p:spPr>
        <p:style>
          <a:lnRef idx="3">
            <a:schemeClr val="accent6"/>
          </a:lnRef>
          <a:fillRef idx="0">
            <a:schemeClr val="accent6"/>
          </a:fillRef>
          <a:effectRef idx="2">
            <a:schemeClr val="accent6"/>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8C1CC6E0-01EE-4348-B28B-041961306052}"/>
              </a:ext>
            </a:extLst>
          </p:cNvPr>
          <p:cNvSpPr/>
          <p:nvPr/>
        </p:nvSpPr>
        <p:spPr>
          <a:xfrm>
            <a:off x="588264" y="2572144"/>
            <a:ext cx="2700216" cy="46166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WPF/WinForms</a:t>
            </a:r>
          </a:p>
        </p:txBody>
      </p:sp>
      <p:sp>
        <p:nvSpPr>
          <p:cNvPr id="7" name="Rectangle: Rounded Corners 6">
            <a:extLst>
              <a:ext uri="{FF2B5EF4-FFF2-40B4-BE49-F238E27FC236}">
                <a16:creationId xmlns:a16="http://schemas.microsoft.com/office/drawing/2014/main" id="{CC54FC27-4B6F-4432-B515-B716217C58F7}"/>
              </a:ext>
            </a:extLst>
          </p:cNvPr>
          <p:cNvSpPr/>
          <p:nvPr/>
        </p:nvSpPr>
        <p:spPr>
          <a:xfrm>
            <a:off x="3784863" y="1232835"/>
            <a:ext cx="3200400" cy="640080"/>
          </a:xfrm>
          <a:prstGeom prst="round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UWP Control</a:t>
            </a:r>
          </a:p>
        </p:txBody>
      </p:sp>
      <p:cxnSp>
        <p:nvCxnSpPr>
          <p:cNvPr id="9" name="Straight Arrow Connector 8">
            <a:extLst>
              <a:ext uri="{FF2B5EF4-FFF2-40B4-BE49-F238E27FC236}">
                <a16:creationId xmlns:a16="http://schemas.microsoft.com/office/drawing/2014/main" id="{3554E3E6-F2BC-408A-8335-6CCA1C0CB820}"/>
              </a:ext>
            </a:extLst>
          </p:cNvPr>
          <p:cNvCxnSpPr>
            <a:cxnSpLocks/>
            <a:stCxn id="7" idx="2"/>
            <a:endCxn id="3" idx="0"/>
          </p:cNvCxnSpPr>
          <p:nvPr/>
        </p:nvCxnSpPr>
        <p:spPr>
          <a:xfrm>
            <a:off x="5385063" y="1872915"/>
            <a:ext cx="0" cy="1592829"/>
          </a:xfrm>
          <a:prstGeom prst="straightConnector1">
            <a:avLst/>
          </a:prstGeom>
          <a:ln w="57150">
            <a:solidFill>
              <a:srgbClr val="0078D4">
                <a:alpha val="50000"/>
              </a:srgbClr>
            </a:solidFill>
            <a:prstDash val="sysDash"/>
            <a:headEnd type="none" w="lg" len="med"/>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D390C47-7CA0-45D0-8857-26C0CB801A74}"/>
              </a:ext>
            </a:extLst>
          </p:cNvPr>
          <p:cNvSpPr/>
          <p:nvPr/>
        </p:nvSpPr>
        <p:spPr>
          <a:xfrm>
            <a:off x="436229" y="4795077"/>
            <a:ext cx="10516964" cy="2808461"/>
          </a:xfrm>
          <a:prstGeom prst="rect">
            <a:avLst/>
          </a:prstGeom>
        </p:spPr>
        <p:txBody>
          <a:bodyPr wrap="square">
            <a:spAutoFit/>
          </a:bodyPr>
          <a:lstStyle/>
          <a:p>
            <a:pPr marL="285750" lvl="0" indent="-285750">
              <a:buFont typeface="Arial" panose="020B0604020202020204" pitchFamily="34" charset="0"/>
              <a:buChar char="•"/>
              <a:defRPr/>
            </a:pPr>
            <a:r>
              <a:rPr lang="en-US">
                <a:solidFill>
                  <a:srgbClr val="1A1A1A"/>
                </a:solidFill>
              </a:rPr>
              <a:t>Host for any UWP Control</a:t>
            </a:r>
          </a:p>
          <a:p>
            <a:pPr marL="285750" lvl="0" indent="-285750">
              <a:buFont typeface="Arial" panose="020B0604020202020204" pitchFamily="34" charset="0"/>
              <a:buChar char="•"/>
              <a:defRPr/>
            </a:pPr>
            <a:r>
              <a:rPr lang="en-US">
                <a:solidFill>
                  <a:srgbClr val="1A1A1A"/>
                </a:solidFill>
              </a:rPr>
              <a:t>Dedicated NuGet package: </a:t>
            </a:r>
          </a:p>
          <a:p>
            <a:pPr marL="742933" lvl="1" indent="-285750">
              <a:buFont typeface="Arial" panose="020B0604020202020204" pitchFamily="34" charset="0"/>
              <a:buChar char="•"/>
              <a:defRPr/>
            </a:pPr>
            <a:r>
              <a:rPr lang="en-US">
                <a:solidFill>
                  <a:srgbClr val="1A1A1A"/>
                </a:solidFill>
              </a:rPr>
              <a:t>WPF: </a:t>
            </a:r>
            <a:r>
              <a:rPr lang="en-US">
                <a:solidFill>
                  <a:srgbClr val="1A1A1A"/>
                </a:solidFill>
                <a:hlinkClick r:id="rId3"/>
              </a:rPr>
              <a:t>https://www.nuget.org/packages/Microsoft.Toolkit.Wpf.UI.XamlHost/</a:t>
            </a:r>
            <a:endParaRPr lang="en-US">
              <a:solidFill>
                <a:srgbClr val="1A1A1A"/>
              </a:solidFill>
            </a:endParaRPr>
          </a:p>
          <a:p>
            <a:pPr marL="742933" lvl="1" indent="-285750">
              <a:buFont typeface="Arial" panose="020B0604020202020204" pitchFamily="34" charset="0"/>
              <a:buChar char="•"/>
              <a:defRPr/>
            </a:pPr>
            <a:r>
              <a:rPr lang="en-US">
                <a:solidFill>
                  <a:srgbClr val="1A1A1A"/>
                </a:solidFill>
              </a:rPr>
              <a:t>Windows Forms: </a:t>
            </a:r>
            <a:r>
              <a:rPr lang="en-US">
                <a:solidFill>
                  <a:srgbClr val="1A1A1A"/>
                </a:solidFill>
                <a:hlinkClick r:id="rId4"/>
              </a:rPr>
              <a:t>https://www.nuget.org/packages/Microsoft.Toolkit.Forms.UI.XamlHost/</a:t>
            </a:r>
            <a:endParaRPr lang="en-US">
              <a:solidFill>
                <a:srgbClr val="1A1A1A"/>
              </a:solidFill>
            </a:endParaRPr>
          </a:p>
          <a:p>
            <a:pPr marL="285750" indent="-285750">
              <a:buFont typeface="Arial" panose="020B0604020202020204" pitchFamily="34" charset="0"/>
              <a:buChar char="•"/>
              <a:defRPr/>
            </a:pPr>
            <a:r>
              <a:rPr lang="en-US">
                <a:solidFill>
                  <a:srgbClr val="1A1A1A"/>
                </a:solidFill>
              </a:rPr>
              <a:t>If you are using 1</a:t>
            </a:r>
            <a:r>
              <a:rPr lang="en-US" baseline="30000">
                <a:solidFill>
                  <a:srgbClr val="1A1A1A"/>
                </a:solidFill>
              </a:rPr>
              <a:t>st</a:t>
            </a:r>
            <a:r>
              <a:rPr lang="en-US">
                <a:solidFill>
                  <a:srgbClr val="1A1A1A"/>
                </a:solidFill>
              </a:rPr>
              <a:t> party wrapped controls, the package is already installed since it’s a dependency</a:t>
            </a:r>
          </a:p>
          <a:p>
            <a:pPr lvl="1">
              <a:defRPr/>
            </a:pPr>
            <a:r>
              <a:rPr lang="en-US">
                <a:solidFill>
                  <a:srgbClr val="1A1A1A"/>
                </a:solidFill>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55865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352D-B3C9-4E2B-A669-B738847FA3DB}"/>
              </a:ext>
            </a:extLst>
          </p:cNvPr>
          <p:cNvSpPr>
            <a:spLocks noGrp="1"/>
          </p:cNvSpPr>
          <p:nvPr>
            <p:ph type="title"/>
          </p:nvPr>
        </p:nvSpPr>
        <p:spPr/>
        <p:txBody>
          <a:bodyPr/>
          <a:lstStyle/>
          <a:p>
            <a:r>
              <a:rPr lang="en-US"/>
              <a:t>Using the control</a:t>
            </a:r>
            <a:endParaRPr lang="it-IT"/>
          </a:p>
        </p:txBody>
      </p:sp>
      <p:sp>
        <p:nvSpPr>
          <p:cNvPr id="3" name="Rectangle 2">
            <a:extLst>
              <a:ext uri="{FF2B5EF4-FFF2-40B4-BE49-F238E27FC236}">
                <a16:creationId xmlns:a16="http://schemas.microsoft.com/office/drawing/2014/main" id="{92421AC4-0B38-4DB9-BC55-E1C42721C65B}"/>
              </a:ext>
            </a:extLst>
          </p:cNvPr>
          <p:cNvSpPr/>
          <p:nvPr/>
        </p:nvSpPr>
        <p:spPr>
          <a:xfrm>
            <a:off x="588262" y="1159265"/>
            <a:ext cx="7179943" cy="923330"/>
          </a:xfrm>
          <a:prstGeom prst="rect">
            <a:avLst/>
          </a:prstGeom>
        </p:spPr>
        <p:txBody>
          <a:bodyPr wrap="square">
            <a:spAutoFit/>
          </a:bodyPr>
          <a:lstStyle/>
          <a:p>
            <a:r>
              <a:rPr lang="it-IT" sz="1800">
                <a:solidFill>
                  <a:srgbClr val="0000FF"/>
                </a:solidFill>
                <a:latin typeface="Consolas" panose="020B0609020204030204" pitchFamily="49" charset="0"/>
              </a:rPr>
              <a:t>&lt;</a:t>
            </a:r>
            <a:r>
              <a:rPr lang="it-IT" sz="1800" err="1">
                <a:solidFill>
                  <a:srgbClr val="A31515"/>
                </a:solidFill>
                <a:latin typeface="Consolas" panose="020B0609020204030204" pitchFamily="49" charset="0"/>
              </a:rPr>
              <a:t>xamlhost</a:t>
            </a:r>
            <a:r>
              <a:rPr lang="it-IT" sz="1800" err="1">
                <a:solidFill>
                  <a:srgbClr val="0000FF"/>
                </a:solidFill>
                <a:latin typeface="Consolas" panose="020B0609020204030204" pitchFamily="49" charset="0"/>
              </a:rPr>
              <a:t>:</a:t>
            </a:r>
            <a:r>
              <a:rPr lang="it-IT" sz="1800" err="1">
                <a:solidFill>
                  <a:srgbClr val="A31515"/>
                </a:solidFill>
                <a:latin typeface="Consolas" panose="020B0609020204030204" pitchFamily="49" charset="0"/>
              </a:rPr>
              <a:t>WindowsXamlHost</a:t>
            </a:r>
            <a:r>
              <a:rPr lang="it-IT" sz="1800">
                <a:solidFill>
                  <a:srgbClr val="FF0000"/>
                </a:solidFill>
                <a:latin typeface="Consolas" panose="020B0609020204030204" pitchFamily="49" charset="0"/>
              </a:rPr>
              <a:t> </a:t>
            </a:r>
            <a:r>
              <a:rPr lang="it-IT" sz="1800" err="1">
                <a:solidFill>
                  <a:srgbClr val="FF0000"/>
                </a:solidFill>
                <a:latin typeface="Consolas" panose="020B0609020204030204" pitchFamily="49" charset="0"/>
              </a:rPr>
              <a:t>InitialTypeName</a:t>
            </a:r>
            <a:r>
              <a:rPr lang="it-IT" sz="1800">
                <a:solidFill>
                  <a:srgbClr val="0000FF"/>
                </a:solidFill>
                <a:latin typeface="Consolas" panose="020B0609020204030204" pitchFamily="49" charset="0"/>
              </a:rPr>
              <a:t>="</a:t>
            </a:r>
            <a:r>
              <a:rPr lang="it-IT" sz="1800" err="1">
                <a:solidFill>
                  <a:srgbClr val="0000FF"/>
                </a:solidFill>
                <a:latin typeface="Consolas" panose="020B0609020204030204" pitchFamily="49" charset="0"/>
              </a:rPr>
              <a:t>Windows.UI.Xaml.Controls.CalendarView</a:t>
            </a:r>
            <a:r>
              <a:rPr lang="it-IT" sz="1800">
                <a:solidFill>
                  <a:srgbClr val="0000FF"/>
                </a:solidFill>
                <a:latin typeface="Consolas" panose="020B0609020204030204" pitchFamily="49" charset="0"/>
              </a:rPr>
              <a:t>"</a:t>
            </a:r>
            <a:r>
              <a:rPr lang="it-IT" sz="1800">
                <a:solidFill>
                  <a:srgbClr val="FF0000"/>
                </a:solidFill>
                <a:latin typeface="Consolas" panose="020B0609020204030204" pitchFamily="49" charset="0"/>
              </a:rPr>
              <a:t> </a:t>
            </a:r>
            <a:r>
              <a:rPr lang="it-IT" sz="1800" err="1">
                <a:solidFill>
                  <a:srgbClr val="FF0000"/>
                </a:solidFill>
                <a:latin typeface="Consolas" panose="020B0609020204030204" pitchFamily="49" charset="0"/>
              </a:rPr>
              <a:t>ChildChanged</a:t>
            </a:r>
            <a:r>
              <a:rPr lang="it-IT" sz="1800">
                <a:solidFill>
                  <a:srgbClr val="0000FF"/>
                </a:solidFill>
                <a:latin typeface="Consolas" panose="020B0609020204030204" pitchFamily="49" charset="0"/>
              </a:rPr>
              <a:t>="</a:t>
            </a:r>
            <a:r>
              <a:rPr lang="it-IT" sz="1800" err="1">
                <a:solidFill>
                  <a:srgbClr val="0000FF"/>
                </a:solidFill>
                <a:latin typeface="Consolas" panose="020B0609020204030204" pitchFamily="49" charset="0"/>
              </a:rPr>
              <a:t>CalendarUwp_ChildChanged</a:t>
            </a:r>
            <a:r>
              <a:rPr lang="it-IT" sz="1800">
                <a:solidFill>
                  <a:srgbClr val="0000FF"/>
                </a:solidFill>
                <a:latin typeface="Consolas" panose="020B0609020204030204" pitchFamily="49" charset="0"/>
              </a:rPr>
              <a:t>" /&gt;</a:t>
            </a:r>
            <a:endParaRPr lang="it-IT"/>
          </a:p>
        </p:txBody>
      </p:sp>
      <p:sp>
        <p:nvSpPr>
          <p:cNvPr id="4" name="TextBox 3">
            <a:extLst>
              <a:ext uri="{FF2B5EF4-FFF2-40B4-BE49-F238E27FC236}">
                <a16:creationId xmlns:a16="http://schemas.microsoft.com/office/drawing/2014/main" id="{C9ABD67B-F96D-4E37-BBBB-20EB5534A0CC}"/>
              </a:ext>
            </a:extLst>
          </p:cNvPr>
          <p:cNvSpPr txBox="1"/>
          <p:nvPr/>
        </p:nvSpPr>
        <p:spPr>
          <a:xfrm>
            <a:off x="8692758" y="1832468"/>
            <a:ext cx="3288484"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The full signature of the control you want to render</a:t>
            </a:r>
            <a:endParaRPr lang="it-IT" sz="200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9C15F916-E204-4C40-8FF0-A7D01D242B41}"/>
              </a:ext>
            </a:extLst>
          </p:cNvPr>
          <p:cNvSpPr txBox="1"/>
          <p:nvPr/>
        </p:nvSpPr>
        <p:spPr>
          <a:xfrm>
            <a:off x="6443539" y="2668519"/>
            <a:ext cx="3288484" cy="1231106"/>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You subscribe to this event to handle interaction with the control and to customize it</a:t>
            </a:r>
            <a:endParaRPr lang="it-IT" sz="2000" err="1">
              <a:gradFill>
                <a:gsLst>
                  <a:gs pos="2917">
                    <a:schemeClr val="tx1"/>
                  </a:gs>
                  <a:gs pos="30000">
                    <a:schemeClr val="tx1"/>
                  </a:gs>
                </a:gsLst>
                <a:lin ang="5400000" scaled="0"/>
              </a:gradFill>
            </a:endParaRPr>
          </a:p>
        </p:txBody>
      </p:sp>
      <p:sp>
        <p:nvSpPr>
          <p:cNvPr id="6" name="Arrow: Left 5">
            <a:extLst>
              <a:ext uri="{FF2B5EF4-FFF2-40B4-BE49-F238E27FC236}">
                <a16:creationId xmlns:a16="http://schemas.microsoft.com/office/drawing/2014/main" id="{BF6E9FE4-96DB-46F3-93ED-403A9AAAF56E}"/>
              </a:ext>
            </a:extLst>
          </p:cNvPr>
          <p:cNvSpPr/>
          <p:nvPr/>
        </p:nvSpPr>
        <p:spPr bwMode="auto">
          <a:xfrm rot="768406">
            <a:off x="7650814" y="1757127"/>
            <a:ext cx="873935"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Left 6">
            <a:extLst>
              <a:ext uri="{FF2B5EF4-FFF2-40B4-BE49-F238E27FC236}">
                <a16:creationId xmlns:a16="http://schemas.microsoft.com/office/drawing/2014/main" id="{B4E8D9C6-B870-40E3-BDBA-18AA4053B742}"/>
              </a:ext>
            </a:extLst>
          </p:cNvPr>
          <p:cNvSpPr/>
          <p:nvPr/>
        </p:nvSpPr>
        <p:spPr bwMode="auto">
          <a:xfrm rot="1761174">
            <a:off x="4767459" y="2339870"/>
            <a:ext cx="1531149" cy="31745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D2996C-8FE8-4BF2-A709-AA65D3B397E1}"/>
              </a:ext>
            </a:extLst>
          </p:cNvPr>
          <p:cNvSpPr/>
          <p:nvPr/>
        </p:nvSpPr>
        <p:spPr bwMode="auto">
          <a:xfrm>
            <a:off x="588262" y="1494994"/>
            <a:ext cx="2104604"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D27DF7E7-9959-41BD-B47B-5FFF7E34576C}"/>
              </a:ext>
            </a:extLst>
          </p:cNvPr>
          <p:cNvSpPr/>
          <p:nvPr/>
        </p:nvSpPr>
        <p:spPr bwMode="auto">
          <a:xfrm>
            <a:off x="588262" y="1788794"/>
            <a:ext cx="1785047"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8255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4EEF0-D7BC-4A8C-BB56-06918779306B}"/>
              </a:ext>
            </a:extLst>
          </p:cNvPr>
          <p:cNvSpPr>
            <a:spLocks noGrp="1"/>
          </p:cNvSpPr>
          <p:nvPr>
            <p:ph type="title"/>
          </p:nvPr>
        </p:nvSpPr>
        <p:spPr>
          <a:xfrm>
            <a:off x="588263" y="457200"/>
            <a:ext cx="11018520" cy="553998"/>
          </a:xfrm>
        </p:spPr>
        <p:txBody>
          <a:bodyPr/>
          <a:lstStyle/>
          <a:p>
            <a:r>
              <a:rPr lang="en-US"/>
              <a:t>Using the control</a:t>
            </a:r>
            <a:endParaRPr lang="it-IT"/>
          </a:p>
        </p:txBody>
      </p:sp>
      <p:sp>
        <p:nvSpPr>
          <p:cNvPr id="3" name="Rectangle 2">
            <a:extLst>
              <a:ext uri="{FF2B5EF4-FFF2-40B4-BE49-F238E27FC236}">
                <a16:creationId xmlns:a16="http://schemas.microsoft.com/office/drawing/2014/main" id="{2E531268-F59A-483C-B781-53FA257932E8}"/>
              </a:ext>
            </a:extLst>
          </p:cNvPr>
          <p:cNvSpPr/>
          <p:nvPr/>
        </p:nvSpPr>
        <p:spPr>
          <a:xfrm>
            <a:off x="588263" y="1366717"/>
            <a:ext cx="11204895" cy="4801314"/>
          </a:xfrm>
          <a:prstGeom prst="rect">
            <a:avLst/>
          </a:prstGeom>
        </p:spPr>
        <p:txBody>
          <a:bodyPr wrap="square">
            <a:spAutoFit/>
          </a:bodyPr>
          <a:lstStyle/>
          <a:p>
            <a:r>
              <a:rPr lang="en-US" sz="1800">
                <a:solidFill>
                  <a:srgbClr val="0000FF"/>
                </a:solidFill>
                <a:latin typeface="Consolas" panose="020B0609020204030204" pitchFamily="49" charset="0"/>
              </a:rPr>
              <a:t>private</a:t>
            </a:r>
            <a:r>
              <a:rPr lang="en-US" sz="1800">
                <a:solidFill>
                  <a:srgbClr val="000000"/>
                </a:solidFill>
                <a:latin typeface="Consolas" panose="020B0609020204030204" pitchFamily="49" charset="0"/>
              </a:rPr>
              <a:t> </a:t>
            </a:r>
            <a:r>
              <a:rPr lang="en-US" sz="1800">
                <a:solidFill>
                  <a:srgbClr val="0000FF"/>
                </a:solidFill>
                <a:latin typeface="Consolas" panose="020B0609020204030204" pitchFamily="49" charset="0"/>
              </a:rPr>
              <a:t>void</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CalendarUwp_ChildChanged</a:t>
            </a:r>
            <a:r>
              <a:rPr lang="en-US" sz="1800">
                <a:solidFill>
                  <a:srgbClr val="000000"/>
                </a:solidFill>
                <a:latin typeface="Consolas" panose="020B0609020204030204" pitchFamily="49" charset="0"/>
              </a:rPr>
              <a:t>(</a:t>
            </a:r>
            <a:r>
              <a:rPr lang="en-US" sz="1800">
                <a:solidFill>
                  <a:srgbClr val="0000FF"/>
                </a:solidFill>
                <a:latin typeface="Consolas" panose="020B0609020204030204" pitchFamily="49" charset="0"/>
              </a:rPr>
              <a:t>object</a:t>
            </a:r>
            <a:r>
              <a:rPr lang="en-US" sz="1800">
                <a:solidFill>
                  <a:srgbClr val="000000"/>
                </a:solidFill>
                <a:latin typeface="Consolas" panose="020B0609020204030204" pitchFamily="49" charset="0"/>
              </a:rPr>
              <a:t> sender, </a:t>
            </a:r>
            <a:r>
              <a:rPr lang="en-US" sz="1800" err="1">
                <a:solidFill>
                  <a:srgbClr val="000000"/>
                </a:solidFill>
                <a:latin typeface="Consolas" panose="020B0609020204030204" pitchFamily="49" charset="0"/>
              </a:rPr>
              <a:t>EventArgs</a:t>
            </a:r>
            <a:r>
              <a:rPr lang="en-US" sz="1800">
                <a:solidFill>
                  <a:srgbClr val="000000"/>
                </a:solidFill>
                <a:latin typeface="Consolas" panose="020B0609020204030204" pitchFamily="49" charset="0"/>
              </a:rPr>
              <a:t> e)</a:t>
            </a:r>
          </a:p>
          <a:p>
            <a:r>
              <a:rPr lang="it-IT" sz="1800">
                <a:solidFill>
                  <a:srgbClr val="000000"/>
                </a:solidFill>
                <a:latin typeface="Consolas" panose="020B0609020204030204" pitchFamily="49" charset="0"/>
              </a:rPr>
              <a:t>{</a:t>
            </a: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WindowsXamlHost</a:t>
            </a:r>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windowsXamlHost</a:t>
            </a:r>
            <a:r>
              <a:rPr lang="it-IT" sz="1800">
                <a:solidFill>
                  <a:srgbClr val="000000"/>
                </a:solidFill>
                <a:latin typeface="Consolas" panose="020B0609020204030204" pitchFamily="49" charset="0"/>
              </a:rPr>
              <a:t> = (</a:t>
            </a:r>
            <a:r>
              <a:rPr lang="it-IT" sz="1800" err="1">
                <a:solidFill>
                  <a:srgbClr val="000000"/>
                </a:solidFill>
                <a:latin typeface="Consolas" panose="020B0609020204030204" pitchFamily="49" charset="0"/>
              </a:rPr>
              <a:t>WindowsXamlHost</a:t>
            </a:r>
            <a:r>
              <a:rPr lang="it-IT" sz="1800">
                <a:solidFill>
                  <a:srgbClr val="000000"/>
                </a:solidFill>
                <a:latin typeface="Consolas" panose="020B0609020204030204" pitchFamily="49" charset="0"/>
              </a:rPr>
              <a:t>)</a:t>
            </a:r>
            <a:r>
              <a:rPr lang="it-IT" sz="1800" err="1">
                <a:solidFill>
                  <a:srgbClr val="000000"/>
                </a:solidFill>
                <a:latin typeface="Consolas" panose="020B0609020204030204" pitchFamily="49" charset="0"/>
              </a:rPr>
              <a:t>sender</a:t>
            </a:r>
            <a:r>
              <a:rPr lang="it-IT" sz="1800">
                <a:solidFill>
                  <a:srgbClr val="000000"/>
                </a:solidFill>
                <a:latin typeface="Consolas" panose="020B0609020204030204" pitchFamily="49" charset="0"/>
              </a:rPr>
              <a:t>;</a:t>
            </a:r>
          </a:p>
          <a:p>
            <a:endParaRPr lang="it-IT" sz="1800">
              <a:solidFill>
                <a:srgbClr val="000000"/>
              </a:solidFill>
              <a:latin typeface="Consolas" panose="020B0609020204030204" pitchFamily="49" charset="0"/>
            </a:endParaRPr>
          </a:p>
          <a:p>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Windows.UI.Xaml.Controls.CalendarView</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calendarView</a:t>
            </a:r>
            <a:r>
              <a:rPr lang="en-US" sz="1800">
                <a:solidFill>
                  <a:srgbClr val="000000"/>
                </a:solidFill>
                <a:latin typeface="Consolas" panose="020B0609020204030204" pitchFamily="49" charset="0"/>
              </a:rPr>
              <a:t> =</a:t>
            </a: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Windows.UI.Xaml.Controls.CalendarView</a:t>
            </a:r>
            <a:r>
              <a:rPr lang="it-IT" sz="1800">
                <a:solidFill>
                  <a:srgbClr val="000000"/>
                </a:solidFill>
                <a:latin typeface="Consolas" panose="020B0609020204030204" pitchFamily="49" charset="0"/>
              </a:rPr>
              <a:t>)</a:t>
            </a:r>
            <a:r>
              <a:rPr lang="it-IT" sz="1800" err="1">
                <a:solidFill>
                  <a:srgbClr val="000000"/>
                </a:solidFill>
                <a:latin typeface="Consolas" panose="020B0609020204030204" pitchFamily="49" charset="0"/>
              </a:rPr>
              <a:t>windowsXamlHost.Child</a:t>
            </a:r>
            <a:r>
              <a:rPr lang="it-IT" sz="1800">
                <a:solidFill>
                  <a:srgbClr val="000000"/>
                </a:solidFill>
                <a:latin typeface="Consolas" panose="020B0609020204030204" pitchFamily="49" charset="0"/>
              </a:rPr>
              <a:t>;</a:t>
            </a:r>
          </a:p>
          <a:p>
            <a:endParaRPr lang="it-IT" sz="1800">
              <a:solidFill>
                <a:srgbClr val="000000"/>
              </a:solidFill>
              <a:latin typeface="Consolas" panose="020B0609020204030204" pitchFamily="49" charset="0"/>
            </a:endParaRPr>
          </a:p>
          <a:p>
            <a:r>
              <a:rPr lang="it-IT" sz="1800">
                <a:solidFill>
                  <a:srgbClr val="000000"/>
                </a:solidFill>
                <a:latin typeface="Consolas" panose="020B0609020204030204" pitchFamily="49" charset="0"/>
              </a:rPr>
              <a:t>    </a:t>
            </a:r>
            <a:r>
              <a:rPr lang="it-IT" sz="1800" err="1">
                <a:solidFill>
                  <a:srgbClr val="0000FF"/>
                </a:solidFill>
                <a:latin typeface="Consolas" panose="020B0609020204030204" pitchFamily="49" charset="0"/>
              </a:rPr>
              <a:t>if</a:t>
            </a:r>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calendarView</a:t>
            </a:r>
            <a:r>
              <a:rPr lang="it-IT" sz="1800">
                <a:solidFill>
                  <a:srgbClr val="000000"/>
                </a:solidFill>
                <a:latin typeface="Consolas" panose="020B0609020204030204" pitchFamily="49" charset="0"/>
              </a:rPr>
              <a:t> != </a:t>
            </a:r>
            <a:r>
              <a:rPr lang="it-IT" sz="1800" err="1">
                <a:solidFill>
                  <a:srgbClr val="0000FF"/>
                </a:solidFill>
                <a:latin typeface="Consolas" panose="020B0609020204030204" pitchFamily="49" charset="0"/>
              </a:rPr>
              <a:t>null</a:t>
            </a:r>
            <a:r>
              <a:rPr lang="it-IT" sz="1800">
                <a:solidFill>
                  <a:srgbClr val="000000"/>
                </a:solidFill>
                <a:latin typeface="Consolas" panose="020B0609020204030204" pitchFamily="49" charset="0"/>
              </a:rPr>
              <a:t>)</a:t>
            </a:r>
          </a:p>
          <a:p>
            <a:r>
              <a:rPr lang="it-IT" sz="1800">
                <a:solidFill>
                  <a:srgbClr val="000000"/>
                </a:solidFill>
                <a:latin typeface="Consolas" panose="020B0609020204030204" pitchFamily="49" charset="0"/>
              </a:rPr>
              <a:t>    {</a:t>
            </a: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calendarView.SelectedDatesChanged</a:t>
            </a:r>
            <a:r>
              <a:rPr lang="it-IT" sz="1800">
                <a:solidFill>
                  <a:srgbClr val="000000"/>
                </a:solidFill>
                <a:latin typeface="Consolas" panose="020B0609020204030204" pitchFamily="49" charset="0"/>
              </a:rPr>
              <a:t> += (</a:t>
            </a:r>
            <a:r>
              <a:rPr lang="it-IT" sz="1800" err="1">
                <a:solidFill>
                  <a:srgbClr val="000000"/>
                </a:solidFill>
                <a:latin typeface="Consolas" panose="020B0609020204030204" pitchFamily="49" charset="0"/>
              </a:rPr>
              <a:t>obj</a:t>
            </a:r>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args</a:t>
            </a:r>
            <a:r>
              <a:rPr lang="it-IT" sz="1800">
                <a:solidFill>
                  <a:srgbClr val="000000"/>
                </a:solidFill>
                <a:latin typeface="Consolas" panose="020B0609020204030204" pitchFamily="49" charset="0"/>
              </a:rPr>
              <a:t>) =&gt;</a:t>
            </a:r>
          </a:p>
          <a:p>
            <a:r>
              <a:rPr lang="it-IT" sz="1800">
                <a:solidFill>
                  <a:srgbClr val="000000"/>
                </a:solidFill>
                <a:latin typeface="Consolas" panose="020B0609020204030204" pitchFamily="49" charset="0"/>
              </a:rPr>
              <a:t>        {</a:t>
            </a:r>
          </a:p>
          <a:p>
            <a:endParaRPr lang="it-IT" sz="1800">
              <a:solidFill>
                <a:srgbClr val="000000"/>
              </a:solidFill>
              <a:latin typeface="Consolas" panose="020B0609020204030204" pitchFamily="49" charset="0"/>
            </a:endParaRPr>
          </a:p>
          <a:p>
            <a:r>
              <a:rPr lang="it-IT" sz="1800">
                <a:solidFill>
                  <a:srgbClr val="000000"/>
                </a:solidFill>
                <a:latin typeface="Consolas" panose="020B0609020204030204" pitchFamily="49" charset="0"/>
              </a:rPr>
              <a:t>	 };</a:t>
            </a:r>
          </a:p>
          <a:p>
            <a:endParaRPr lang="it-IT" sz="1800">
              <a:solidFill>
                <a:srgbClr val="000000"/>
              </a:solidFill>
              <a:latin typeface="Consolas" panose="020B0609020204030204" pitchFamily="49" charset="0"/>
            </a:endParaRP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calendarView.MaxDate</a:t>
            </a:r>
            <a:r>
              <a:rPr lang="it-IT" sz="1800">
                <a:solidFill>
                  <a:srgbClr val="000000"/>
                </a:solidFill>
                <a:latin typeface="Consolas" panose="020B0609020204030204" pitchFamily="49" charset="0"/>
              </a:rPr>
              <a:t> = </a:t>
            </a:r>
            <a:r>
              <a:rPr lang="it-IT" sz="1800" err="1">
                <a:solidFill>
                  <a:srgbClr val="000000"/>
                </a:solidFill>
                <a:latin typeface="Consolas" panose="020B0609020204030204" pitchFamily="49" charset="0"/>
              </a:rPr>
              <a:t>DateTimeOffset.Now</a:t>
            </a:r>
            <a:r>
              <a:rPr lang="it-IT" sz="1800">
                <a:solidFill>
                  <a:srgbClr val="000000"/>
                </a:solidFill>
                <a:latin typeface="Consolas" panose="020B0609020204030204" pitchFamily="49" charset="0"/>
              </a:rPr>
              <a:t>;</a:t>
            </a:r>
          </a:p>
          <a:p>
            <a:r>
              <a:rPr lang="it-IT" sz="1800">
                <a:solidFill>
                  <a:srgbClr val="000000"/>
                </a:solidFill>
                <a:latin typeface="Consolas" panose="020B0609020204030204" pitchFamily="49" charset="0"/>
              </a:rPr>
              <a:t>    }</a:t>
            </a:r>
          </a:p>
          <a:p>
            <a:r>
              <a:rPr lang="it-IT" sz="1800">
                <a:solidFill>
                  <a:srgbClr val="000000"/>
                </a:solidFill>
                <a:latin typeface="Consolas" panose="020B0609020204030204" pitchFamily="49" charset="0"/>
              </a:rPr>
              <a:t>}</a:t>
            </a:r>
            <a:endParaRPr lang="it-IT"/>
          </a:p>
        </p:txBody>
      </p:sp>
      <p:sp>
        <p:nvSpPr>
          <p:cNvPr id="4" name="TextBox 3">
            <a:extLst>
              <a:ext uri="{FF2B5EF4-FFF2-40B4-BE49-F238E27FC236}">
                <a16:creationId xmlns:a16="http://schemas.microsoft.com/office/drawing/2014/main" id="{A99F6668-1A34-4A2E-91FB-9523627D1BBA}"/>
              </a:ext>
            </a:extLst>
          </p:cNvPr>
          <p:cNvSpPr txBox="1"/>
          <p:nvPr/>
        </p:nvSpPr>
        <p:spPr>
          <a:xfrm>
            <a:off x="8986372" y="3974982"/>
            <a:ext cx="3009885" cy="923330"/>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This property has a reference to the hosted control</a:t>
            </a:r>
            <a:endParaRPr lang="it-IT" sz="2000" err="1">
              <a:gradFill>
                <a:gsLst>
                  <a:gs pos="2917">
                    <a:schemeClr val="tx1"/>
                  </a:gs>
                  <a:gs pos="30000">
                    <a:schemeClr val="tx1"/>
                  </a:gs>
                </a:gsLst>
                <a:lin ang="5400000" scaled="0"/>
              </a:gradFill>
            </a:endParaRPr>
          </a:p>
        </p:txBody>
      </p:sp>
      <p:sp>
        <p:nvSpPr>
          <p:cNvPr id="5" name="Arrow: Left 4">
            <a:extLst>
              <a:ext uri="{FF2B5EF4-FFF2-40B4-BE49-F238E27FC236}">
                <a16:creationId xmlns:a16="http://schemas.microsoft.com/office/drawing/2014/main" id="{E8EEF13F-C40B-4AD3-8EF2-B55B5B7BD42E}"/>
              </a:ext>
            </a:extLst>
          </p:cNvPr>
          <p:cNvSpPr/>
          <p:nvPr/>
        </p:nvSpPr>
        <p:spPr bwMode="auto">
          <a:xfrm rot="2408905">
            <a:off x="9295056" y="3273803"/>
            <a:ext cx="873935"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AA30E87-A5E8-43B5-B342-0A5CA412D7B2}"/>
              </a:ext>
            </a:extLst>
          </p:cNvPr>
          <p:cNvSpPr/>
          <p:nvPr/>
        </p:nvSpPr>
        <p:spPr bwMode="auto">
          <a:xfrm>
            <a:off x="8556772" y="2793534"/>
            <a:ext cx="741178"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9060F483-9FF1-47C4-82B0-1444DCD4BCFA}"/>
              </a:ext>
            </a:extLst>
          </p:cNvPr>
          <p:cNvSpPr txBox="1"/>
          <p:nvPr/>
        </p:nvSpPr>
        <p:spPr>
          <a:xfrm>
            <a:off x="7268028" y="4962503"/>
            <a:ext cx="300988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Event handling</a:t>
            </a:r>
            <a:endParaRPr lang="it-IT" sz="20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966DCA4-537B-4ED7-BAB8-DEBBCD13ABF2}"/>
              </a:ext>
            </a:extLst>
          </p:cNvPr>
          <p:cNvSpPr txBox="1"/>
          <p:nvPr/>
        </p:nvSpPr>
        <p:spPr>
          <a:xfrm>
            <a:off x="6967938" y="6327505"/>
            <a:ext cx="300988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Properties customization</a:t>
            </a:r>
            <a:endParaRPr lang="it-IT" sz="2000" err="1">
              <a:gradFill>
                <a:gsLst>
                  <a:gs pos="2917">
                    <a:schemeClr val="tx1"/>
                  </a:gs>
                  <a:gs pos="30000">
                    <a:schemeClr val="tx1"/>
                  </a:gs>
                </a:gsLst>
                <a:lin ang="5400000" scaled="0"/>
              </a:gradFill>
            </a:endParaRPr>
          </a:p>
        </p:txBody>
      </p:sp>
      <p:sp>
        <p:nvSpPr>
          <p:cNvPr id="9" name="Arrow: Left 8">
            <a:extLst>
              <a:ext uri="{FF2B5EF4-FFF2-40B4-BE49-F238E27FC236}">
                <a16:creationId xmlns:a16="http://schemas.microsoft.com/office/drawing/2014/main" id="{5B60F312-1013-44C7-92E0-F3DD0DDDE39A}"/>
              </a:ext>
            </a:extLst>
          </p:cNvPr>
          <p:cNvSpPr/>
          <p:nvPr/>
        </p:nvSpPr>
        <p:spPr bwMode="auto">
          <a:xfrm rot="934406">
            <a:off x="5282038" y="4549900"/>
            <a:ext cx="2387018"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0282F6F-697B-4199-B8D2-D045F34665C2}"/>
              </a:ext>
            </a:extLst>
          </p:cNvPr>
          <p:cNvSpPr/>
          <p:nvPr/>
        </p:nvSpPr>
        <p:spPr bwMode="auto">
          <a:xfrm>
            <a:off x="3281495" y="3897272"/>
            <a:ext cx="2571710"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Arrow: Left 10">
            <a:extLst>
              <a:ext uri="{FF2B5EF4-FFF2-40B4-BE49-F238E27FC236}">
                <a16:creationId xmlns:a16="http://schemas.microsoft.com/office/drawing/2014/main" id="{0C38768D-95F8-4D4F-96FA-796058070DEB}"/>
              </a:ext>
            </a:extLst>
          </p:cNvPr>
          <p:cNvSpPr/>
          <p:nvPr/>
        </p:nvSpPr>
        <p:spPr bwMode="auto">
          <a:xfrm rot="994321">
            <a:off x="4193558" y="5923494"/>
            <a:ext cx="2580370"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8D7376E-751B-4CF1-861C-333670EA7B3E}"/>
              </a:ext>
            </a:extLst>
          </p:cNvPr>
          <p:cNvSpPr/>
          <p:nvPr/>
        </p:nvSpPr>
        <p:spPr bwMode="auto">
          <a:xfrm>
            <a:off x="3181073" y="5270280"/>
            <a:ext cx="1021811"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958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3 – 25 minutes</a:t>
            </a:r>
          </a:p>
        </p:txBody>
      </p:sp>
      <p:sp>
        <p:nvSpPr>
          <p:cNvPr id="4" name="Text Placeholder 3"/>
          <p:cNvSpPr>
            <a:spLocks noGrp="1"/>
          </p:cNvSpPr>
          <p:nvPr>
            <p:ph type="body" sz="quarter" idx="12"/>
          </p:nvPr>
        </p:nvSpPr>
        <p:spPr>
          <a:xfrm>
            <a:off x="585216" y="3977319"/>
            <a:ext cx="9144000" cy="338554"/>
          </a:xfrm>
        </p:spPr>
        <p:txBody>
          <a:bodyPr/>
          <a:lstStyle/>
          <a:p>
            <a:r>
              <a:rPr lang="en-US" dirty="0"/>
              <a:t>Add any UWP control with XAML Islands</a:t>
            </a:r>
          </a:p>
        </p:txBody>
      </p:sp>
    </p:spTree>
    <p:extLst>
      <p:ext uri="{BB962C8B-B14F-4D97-AF65-F5344CB8AC3E}">
        <p14:creationId xmlns:p14="http://schemas.microsoft.com/office/powerpoint/2010/main" val="10684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you’ve done!</a:t>
            </a:r>
          </a:p>
        </p:txBody>
      </p:sp>
      <p:sp>
        <p:nvSpPr>
          <p:cNvPr id="5" name="Text Placeholder 4"/>
          <p:cNvSpPr>
            <a:spLocks noGrp="1"/>
          </p:cNvSpPr>
          <p:nvPr>
            <p:ph type="body" sz="quarter" idx="10"/>
          </p:nvPr>
        </p:nvSpPr>
        <p:spPr>
          <a:xfrm>
            <a:off x="584200" y="1435497"/>
            <a:ext cx="11018520" cy="3705630"/>
          </a:xfrm>
        </p:spPr>
        <p:txBody>
          <a:bodyPr/>
          <a:lstStyle/>
          <a:p>
            <a:r>
              <a:rPr lang="en-US" dirty="0"/>
              <a:t>We have used for the first time a generic control from the Universal Windows Platform: the </a:t>
            </a:r>
            <a:r>
              <a:rPr lang="en-US" b="1" dirty="0" err="1">
                <a:solidFill>
                  <a:srgbClr val="B4009E"/>
                </a:solidFill>
              </a:rPr>
              <a:t>CalendarView</a:t>
            </a:r>
            <a:r>
              <a:rPr lang="en-US" dirty="0">
                <a:solidFill>
                  <a:srgbClr val="B4009E"/>
                </a:solidFill>
              </a:rPr>
              <a:t> </a:t>
            </a:r>
            <a:r>
              <a:rPr lang="en-US" dirty="0"/>
              <a:t>one</a:t>
            </a:r>
          </a:p>
          <a:p>
            <a:r>
              <a:rPr lang="en-US" dirty="0"/>
              <a:t>Since it isn’t a 1</a:t>
            </a:r>
            <a:r>
              <a:rPr lang="en-US" baseline="30000" dirty="0"/>
              <a:t>st</a:t>
            </a:r>
            <a:r>
              <a:rPr lang="en-US" dirty="0"/>
              <a:t> party control, we had to use the </a:t>
            </a:r>
            <a:r>
              <a:rPr lang="en-US" b="1" dirty="0" err="1">
                <a:solidFill>
                  <a:srgbClr val="B4009E"/>
                </a:solidFill>
              </a:rPr>
              <a:t>WindowsXamlHost</a:t>
            </a:r>
            <a:r>
              <a:rPr lang="en-US" dirty="0"/>
              <a:t> control from the toolkit</a:t>
            </a:r>
          </a:p>
          <a:p>
            <a:r>
              <a:rPr lang="en-US" dirty="0"/>
              <a:t>We’ve been able to interact with properties and event handlers exposed by the </a:t>
            </a:r>
            <a:r>
              <a:rPr lang="en-US" b="1" dirty="0" err="1">
                <a:solidFill>
                  <a:srgbClr val="B4009E"/>
                </a:solidFill>
              </a:rPr>
              <a:t>CalendarView</a:t>
            </a:r>
            <a:r>
              <a:rPr lang="en-US" dirty="0"/>
              <a:t> control, even if we had to use a not super straightforward approach</a:t>
            </a:r>
          </a:p>
          <a:p>
            <a:endParaRPr lang="en-US" dirty="0"/>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2884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Add Windows 10 features</a:t>
            </a:r>
          </a:p>
        </p:txBody>
      </p:sp>
      <p:sp>
        <p:nvSpPr>
          <p:cNvPr id="4" name="Text Placeholder 3"/>
          <p:cNvSpPr>
            <a:spLocks noGrp="1"/>
          </p:cNvSpPr>
          <p:nvPr>
            <p:ph type="body" sz="quarter" idx="12"/>
          </p:nvPr>
        </p:nvSpPr>
        <p:spPr>
          <a:xfrm>
            <a:off x="585216" y="3977319"/>
            <a:ext cx="9144000" cy="338554"/>
          </a:xfrm>
        </p:spPr>
        <p:txBody>
          <a:bodyPr/>
          <a:lstStyle/>
          <a:p>
            <a:r>
              <a:rPr lang="en-US" dirty="0"/>
              <a:t>Exercise 4</a:t>
            </a:r>
          </a:p>
        </p:txBody>
      </p:sp>
    </p:spTree>
    <p:extLst>
      <p:ext uri="{BB962C8B-B14F-4D97-AF65-F5344CB8AC3E}">
        <p14:creationId xmlns:p14="http://schemas.microsoft.com/office/powerpoint/2010/main" val="66318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118290" y="126827"/>
            <a:ext cx="11567160" cy="718993"/>
          </a:xfrm>
        </p:spPr>
        <p:txBody>
          <a:bodyPr vert="horz" wrap="square" lIns="143428" tIns="89642" rIns="143428" bIns="89642" rtlCol="0" anchor="t">
            <a:noAutofit/>
          </a:bodyPr>
          <a:lstStyle/>
          <a:p>
            <a:r>
              <a:rPr lang="en-US"/>
              <a:t>Enhancing your </a:t>
            </a:r>
            <a:r>
              <a:rPr lang="en-US" b="1"/>
              <a:t>Desktop </a:t>
            </a:r>
            <a:r>
              <a:rPr lang="en-US"/>
              <a:t>assets – UWP APIs</a:t>
            </a:r>
            <a:endParaRPr lang="en-US" spc="-10"/>
          </a:p>
        </p:txBody>
      </p:sp>
      <p:grpSp>
        <p:nvGrpSpPr>
          <p:cNvPr id="4" name="Group 3">
            <a:extLst>
              <a:ext uri="{FF2B5EF4-FFF2-40B4-BE49-F238E27FC236}">
                <a16:creationId xmlns:a16="http://schemas.microsoft.com/office/drawing/2014/main" id="{EE9FCD4F-F5CB-4ED1-B36E-4A0B1376FF23}"/>
              </a:ext>
            </a:extLst>
          </p:cNvPr>
          <p:cNvGrpSpPr/>
          <p:nvPr/>
        </p:nvGrpSpPr>
        <p:grpSpPr>
          <a:xfrm>
            <a:off x="617569" y="1664480"/>
            <a:ext cx="7026042" cy="5009003"/>
            <a:chOff x="4300928" y="1508810"/>
            <a:chExt cx="2643783" cy="4721804"/>
          </a:xfrm>
        </p:grpSpPr>
        <p:grpSp>
          <p:nvGrpSpPr>
            <p:cNvPr id="5" name="Group 4">
              <a:extLst>
                <a:ext uri="{FF2B5EF4-FFF2-40B4-BE49-F238E27FC236}">
                  <a16:creationId xmlns:a16="http://schemas.microsoft.com/office/drawing/2014/main" id="{4EFFAEB1-1D06-46E7-A062-8BFC607BC9B9}"/>
                </a:ext>
              </a:extLst>
            </p:cNvPr>
            <p:cNvGrpSpPr/>
            <p:nvPr/>
          </p:nvGrpSpPr>
          <p:grpSpPr>
            <a:xfrm>
              <a:off x="4300928" y="1508810"/>
              <a:ext cx="2643783" cy="4721804"/>
              <a:chOff x="5974197" y="1994094"/>
              <a:chExt cx="1587544" cy="3416162"/>
            </a:xfrm>
          </p:grpSpPr>
          <p:sp>
            <p:nvSpPr>
              <p:cNvPr id="8" name="Rectangle 7">
                <a:extLst>
                  <a:ext uri="{FF2B5EF4-FFF2-40B4-BE49-F238E27FC236}">
                    <a16:creationId xmlns:a16="http://schemas.microsoft.com/office/drawing/2014/main" id="{D0FF322A-1F49-4E45-8195-F406390BF05F}"/>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FC863E6-CBE0-40FC-8C44-E0C50AD7C126}"/>
                  </a:ext>
                </a:extLst>
              </p:cNvPr>
              <p:cNvSpPr/>
              <p:nvPr/>
            </p:nvSpPr>
            <p:spPr>
              <a:xfrm>
                <a:off x="5974197" y="1994094"/>
                <a:ext cx="1587544" cy="64952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8A308975-6534-4E4F-8C8F-5B4776D92330}"/>
                </a:ext>
              </a:extLst>
            </p:cNvPr>
            <p:cNvSpPr/>
            <p:nvPr/>
          </p:nvSpPr>
          <p:spPr>
            <a:xfrm>
              <a:off x="5299192" y="1773032"/>
              <a:ext cx="647264" cy="377169"/>
            </a:xfrm>
            <a:prstGeom prst="rect">
              <a:avLst/>
            </a:prstGeom>
          </p:spPr>
          <p:txBody>
            <a:bodyPr wrap="none">
              <a:spAutoFit/>
            </a:bodyPr>
            <a:lstStyle/>
            <a:p>
              <a:pPr lvl="0" algn="ctr" defTabSz="914400">
                <a:spcAft>
                  <a:spcPts val="400"/>
                </a:spcAft>
                <a:defRPr/>
              </a:pPr>
              <a:r>
                <a:rPr lang="en-US" sz="2000">
                  <a:solidFill>
                    <a:schemeClr val="bg1"/>
                  </a:solidFill>
                  <a:latin typeface="Segoe UI Semilight" panose="020B0402040204020203" pitchFamily="34" charset="0"/>
                  <a:cs typeface="Segoe UI Semilight" panose="020B0402040204020203" pitchFamily="34" charset="0"/>
                </a:rPr>
                <a:t>Current status</a:t>
              </a:r>
            </a:p>
          </p:txBody>
        </p:sp>
        <p:sp>
          <p:nvSpPr>
            <p:cNvPr id="7" name="Content Placeholder 2">
              <a:extLst>
                <a:ext uri="{FF2B5EF4-FFF2-40B4-BE49-F238E27FC236}">
                  <a16:creationId xmlns:a16="http://schemas.microsoft.com/office/drawing/2014/main" id="{10780E0A-F0B6-48F8-8D7F-FEAD8003A7D5}"/>
                </a:ext>
              </a:extLst>
            </p:cNvPr>
            <p:cNvSpPr txBox="1">
              <a:spLocks/>
            </p:cNvSpPr>
            <p:nvPr/>
          </p:nvSpPr>
          <p:spPr>
            <a:xfrm>
              <a:off x="4374570" y="2698921"/>
              <a:ext cx="2570141" cy="34931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Ø"/>
              </a:pPr>
              <a:r>
                <a:rPr lang="en-US" sz="2000" dirty="0">
                  <a:gradFill>
                    <a:gsLst>
                      <a:gs pos="1250">
                        <a:srgbClr val="1A1A1A"/>
                      </a:gs>
                      <a:gs pos="100000">
                        <a:srgbClr val="1A1A1A"/>
                      </a:gs>
                    </a:gsLst>
                    <a:lin ang="5400000" scaled="0"/>
                  </a:gradFill>
                </a:rPr>
                <a:t>Windows features exposed thru UWP APIs</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Devices &amp; Sensors (</a:t>
              </a:r>
              <a:r>
                <a:rPr lang="en-US" sz="1600" dirty="0" err="1">
                  <a:gradFill>
                    <a:gsLst>
                      <a:gs pos="1250">
                        <a:srgbClr val="1A1A1A"/>
                      </a:gs>
                      <a:gs pos="100000">
                        <a:srgbClr val="1A1A1A"/>
                      </a:gs>
                    </a:gsLst>
                    <a:lin ang="5400000" scaled="0"/>
                  </a:gradFill>
                </a:rPr>
                <a:t>ie</a:t>
              </a:r>
              <a:r>
                <a:rPr lang="en-US" sz="1600" dirty="0">
                  <a:gradFill>
                    <a:gsLst>
                      <a:gs pos="1250">
                        <a:srgbClr val="1A1A1A"/>
                      </a:gs>
                      <a:gs pos="100000">
                        <a:srgbClr val="1A1A1A"/>
                      </a:gs>
                    </a:gsLst>
                    <a:lin ang="5400000" scaled="0"/>
                  </a:gradFill>
                </a:rPr>
                <a:t>: </a:t>
              </a:r>
              <a:r>
                <a:rPr lang="en-US" sz="1600" dirty="0" err="1">
                  <a:gradFill>
                    <a:gsLst>
                      <a:gs pos="1250">
                        <a:srgbClr val="1A1A1A"/>
                      </a:gs>
                      <a:gs pos="100000">
                        <a:srgbClr val="1A1A1A"/>
                      </a:gs>
                    </a:gsLst>
                    <a:lin ang="5400000" scaled="0"/>
                  </a:gradFill>
                </a:rPr>
                <a:t>BluetoothLE</a:t>
              </a:r>
              <a:r>
                <a:rPr lang="en-US" sz="1600" dirty="0">
                  <a:gradFill>
                    <a:gsLst>
                      <a:gs pos="1250">
                        <a:srgbClr val="1A1A1A"/>
                      </a:gs>
                      <a:gs pos="100000">
                        <a:srgbClr val="1A1A1A"/>
                      </a:gs>
                    </a:gsLst>
                    <a:lin ang="5400000" scaled="0"/>
                  </a:gradFill>
                </a:rPr>
                <a:t>)</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XAML, Ink, Media, Speech/Cortana</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Mixed Reality/3D, Machine Learning</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New Input modes - Eye tracking</a:t>
              </a:r>
            </a:p>
            <a:p>
              <a:pPr lvl="1"/>
              <a:endParaRPr lang="en-US" sz="1600" dirty="0">
                <a:gradFill>
                  <a:gsLst>
                    <a:gs pos="1250">
                      <a:srgbClr val="1A1A1A"/>
                    </a:gs>
                    <a:gs pos="100000">
                      <a:srgbClr val="1A1A1A"/>
                    </a:gs>
                  </a:gsLst>
                  <a:lin ang="5400000" scaled="0"/>
                </a:gradFill>
              </a:endParaRPr>
            </a:p>
            <a:p>
              <a:pPr lvl="0">
                <a:buFont typeface="Wingdings" panose="05000000000000000000" pitchFamily="2" charset="2"/>
                <a:buChar char="Ø"/>
              </a:pPr>
              <a:r>
                <a:rPr lang="en-US" sz="2000" dirty="0">
                  <a:gradFill>
                    <a:gsLst>
                      <a:gs pos="1250">
                        <a:srgbClr val="1A1A1A"/>
                      </a:gs>
                      <a:gs pos="100000">
                        <a:srgbClr val="1A1A1A"/>
                      </a:gs>
                    </a:gsLst>
                    <a:lin ang="5400000" scaled="0"/>
                  </a:gradFill>
                </a:rPr>
                <a:t>Most APIs available to Win32/.NET apps today!</a:t>
              </a:r>
            </a:p>
            <a:p>
              <a:pPr lvl="1">
                <a:buFont typeface="Wingdings" panose="05000000000000000000" pitchFamily="2" charset="2"/>
                <a:buChar char="§"/>
              </a:pPr>
              <a:r>
                <a:rPr lang="en-US" sz="1600" dirty="0" err="1">
                  <a:gradFill>
                    <a:gsLst>
                      <a:gs pos="1250">
                        <a:srgbClr val="1A1A1A"/>
                      </a:gs>
                      <a:gs pos="100000">
                        <a:srgbClr val="1A1A1A"/>
                      </a:gs>
                    </a:gsLst>
                    <a:lin ang="5400000" scaled="0"/>
                  </a:gradFill>
                  <a:hlinkClick r:id="rId3">
                    <a:extLst>
                      <a:ext uri="{A12FA001-AC4F-418D-AE19-62706E023703}">
                        <ahyp:hlinkClr xmlns:ahyp="http://schemas.microsoft.com/office/drawing/2018/hyperlinkcolor" val="tx"/>
                      </a:ext>
                    </a:extLst>
                  </a:hlinkClick>
                </a:rPr>
                <a:t>DualApiPartition</a:t>
              </a:r>
              <a:r>
                <a:rPr lang="en-US" sz="1600" dirty="0">
                  <a:gradFill>
                    <a:gsLst>
                      <a:gs pos="1250">
                        <a:srgbClr val="1A1A1A"/>
                      </a:gs>
                      <a:gs pos="100000">
                        <a:srgbClr val="1A1A1A"/>
                      </a:gs>
                    </a:gsLst>
                    <a:lin ang="5400000" scaled="0"/>
                  </a:gradFill>
                </a:rPr>
                <a:t> attribute – can call today</a:t>
              </a:r>
            </a:p>
            <a:p>
              <a:pPr lvl="1"/>
              <a:endParaRPr lang="en-US" sz="1600" dirty="0">
                <a:gradFill>
                  <a:gsLst>
                    <a:gs pos="1250">
                      <a:srgbClr val="1A1A1A"/>
                    </a:gs>
                    <a:gs pos="100000">
                      <a:srgbClr val="1A1A1A"/>
                    </a:gs>
                  </a:gsLst>
                  <a:lin ang="5400000" scaled="0"/>
                </a:gradFill>
              </a:endParaRPr>
            </a:p>
            <a:p>
              <a:pPr lvl="0">
                <a:buFont typeface="Wingdings" panose="05000000000000000000" pitchFamily="2" charset="2"/>
                <a:buChar char="Ø"/>
              </a:pPr>
              <a:r>
                <a:rPr lang="en-US" sz="2000" dirty="0">
                  <a:gradFill>
                    <a:gsLst>
                      <a:gs pos="1250">
                        <a:srgbClr val="1A1A1A"/>
                      </a:gs>
                      <a:gs pos="100000">
                        <a:srgbClr val="1A1A1A"/>
                      </a:gs>
                    </a:gsLst>
                    <a:lin ang="5400000" scaled="0"/>
                  </a:gradFill>
                </a:rPr>
                <a:t>Some APIs require UWP Concepts</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Identity – Requires MSIX package</a:t>
              </a:r>
            </a:p>
            <a:p>
              <a:pPr lvl="1">
                <a:buFont typeface="Wingdings" panose="05000000000000000000" pitchFamily="2" charset="2"/>
                <a:buChar char="§"/>
              </a:pPr>
              <a:r>
                <a:rPr lang="en-US" sz="1600" dirty="0" err="1">
                  <a:gradFill>
                    <a:gsLst>
                      <a:gs pos="1250">
                        <a:srgbClr val="1A1A1A"/>
                      </a:gs>
                      <a:gs pos="100000">
                        <a:srgbClr val="1A1A1A"/>
                      </a:gs>
                    </a:gsLst>
                    <a:lin ang="5400000" scaled="0"/>
                  </a:gradFill>
                </a:rPr>
                <a:t>CoreWindow</a:t>
              </a:r>
              <a:r>
                <a:rPr lang="en-US" sz="1600" dirty="0">
                  <a:gradFill>
                    <a:gsLst>
                      <a:gs pos="1250">
                        <a:srgbClr val="1A1A1A"/>
                      </a:gs>
                      <a:gs pos="100000">
                        <a:srgbClr val="1A1A1A"/>
                      </a:gs>
                    </a:gsLst>
                    <a:lin ang="5400000" scaled="0"/>
                  </a:gradFill>
                </a:rPr>
                <a:t> – APIs show UI and XAML Controls requires XAML Islands</a:t>
              </a:r>
              <a:endParaRPr lang="en-US" sz="1600" dirty="0"/>
            </a:p>
          </p:txBody>
        </p:sp>
      </p:grpSp>
      <p:grpSp>
        <p:nvGrpSpPr>
          <p:cNvPr id="11" name="Group 10">
            <a:extLst>
              <a:ext uri="{FF2B5EF4-FFF2-40B4-BE49-F238E27FC236}">
                <a16:creationId xmlns:a16="http://schemas.microsoft.com/office/drawing/2014/main" id="{EBEE9BDE-D1B5-4775-A5EA-D4B4FC0B1039}"/>
              </a:ext>
            </a:extLst>
          </p:cNvPr>
          <p:cNvGrpSpPr/>
          <p:nvPr/>
        </p:nvGrpSpPr>
        <p:grpSpPr>
          <a:xfrm>
            <a:off x="7930860" y="1664480"/>
            <a:ext cx="3821349" cy="4999644"/>
            <a:chOff x="4300928" y="1508810"/>
            <a:chExt cx="2643783" cy="4721804"/>
          </a:xfrm>
        </p:grpSpPr>
        <p:grpSp>
          <p:nvGrpSpPr>
            <p:cNvPr id="12" name="Group 11">
              <a:extLst>
                <a:ext uri="{FF2B5EF4-FFF2-40B4-BE49-F238E27FC236}">
                  <a16:creationId xmlns:a16="http://schemas.microsoft.com/office/drawing/2014/main" id="{EEB6CEC9-6A68-45CF-921A-A0CFC5DE7F8D}"/>
                </a:ext>
              </a:extLst>
            </p:cNvPr>
            <p:cNvGrpSpPr/>
            <p:nvPr/>
          </p:nvGrpSpPr>
          <p:grpSpPr>
            <a:xfrm>
              <a:off x="4300928" y="1508810"/>
              <a:ext cx="2643783" cy="4721804"/>
              <a:chOff x="5974197" y="1994094"/>
              <a:chExt cx="1587544" cy="3416162"/>
            </a:xfrm>
          </p:grpSpPr>
          <p:sp>
            <p:nvSpPr>
              <p:cNvPr id="15" name="Rectangle 14">
                <a:extLst>
                  <a:ext uri="{FF2B5EF4-FFF2-40B4-BE49-F238E27FC236}">
                    <a16:creationId xmlns:a16="http://schemas.microsoft.com/office/drawing/2014/main" id="{7B146343-D672-4579-8115-2C20B6D847B9}"/>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11F1B6C2-D039-422D-8D8F-46DDC88D9144}"/>
                  </a:ext>
                </a:extLst>
              </p:cNvPr>
              <p:cNvSpPr/>
              <p:nvPr/>
            </p:nvSpPr>
            <p:spPr>
              <a:xfrm>
                <a:off x="5974197" y="1994094"/>
                <a:ext cx="1587544" cy="649529"/>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D0B21BA8-2C66-4A84-8D42-1EBF181D77EC}"/>
                </a:ext>
              </a:extLst>
            </p:cNvPr>
            <p:cNvSpPr/>
            <p:nvPr/>
          </p:nvSpPr>
          <p:spPr>
            <a:xfrm>
              <a:off x="5425218" y="1773032"/>
              <a:ext cx="395206" cy="400110"/>
            </a:xfrm>
            <a:prstGeom prst="rect">
              <a:avLst/>
            </a:prstGeom>
          </p:spPr>
          <p:txBody>
            <a:bodyPr wrap="none">
              <a:spAutoFit/>
            </a:bodyPr>
            <a:lstStyle/>
            <a:p>
              <a:pPr lvl="0" algn="ctr" defTabSz="914400">
                <a:spcAft>
                  <a:spcPts val="400"/>
                </a:spcAft>
                <a:defRPr/>
              </a:pPr>
              <a:r>
                <a:rPr lang="en-US" sz="2000">
                  <a:solidFill>
                    <a:schemeClr val="bg1"/>
                  </a:solidFill>
                  <a:latin typeface="Segoe UI Semilight" panose="020B0402040204020203" pitchFamily="34" charset="0"/>
                  <a:cs typeface="Segoe UI Semilight" panose="020B0402040204020203" pitchFamily="34" charset="0"/>
                </a:rPr>
                <a:t>Benefits</a:t>
              </a:r>
            </a:p>
          </p:txBody>
        </p:sp>
        <p:sp>
          <p:nvSpPr>
            <p:cNvPr id="14" name="Content Placeholder 2">
              <a:extLst>
                <a:ext uri="{FF2B5EF4-FFF2-40B4-BE49-F238E27FC236}">
                  <a16:creationId xmlns:a16="http://schemas.microsoft.com/office/drawing/2014/main" id="{5DB704DA-50E5-404F-BDAA-41A9BCA66518}"/>
                </a:ext>
              </a:extLst>
            </p:cNvPr>
            <p:cNvSpPr txBox="1">
              <a:spLocks/>
            </p:cNvSpPr>
            <p:nvPr/>
          </p:nvSpPr>
          <p:spPr>
            <a:xfrm>
              <a:off x="4469966" y="2698921"/>
              <a:ext cx="2351750" cy="15114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Add modern features to your existing Win32 WPF or WinForms applications with minimum code changes</a:t>
              </a:r>
            </a:p>
            <a:p>
              <a:pPr marL="0" indent="0">
                <a:buNone/>
              </a:pPr>
              <a:endParaRPr lang="en-US" sz="2000" dirty="0"/>
            </a:p>
          </p:txBody>
        </p:sp>
      </p:grpSp>
      <p:sp>
        <p:nvSpPr>
          <p:cNvPr id="18" name="Content Placeholder 2">
            <a:extLst>
              <a:ext uri="{FF2B5EF4-FFF2-40B4-BE49-F238E27FC236}">
                <a16:creationId xmlns:a16="http://schemas.microsoft.com/office/drawing/2014/main" id="{DF728A0E-2300-4C8A-A72A-B5FDED2E9D3D}"/>
              </a:ext>
            </a:extLst>
          </p:cNvPr>
          <p:cNvSpPr txBox="1">
            <a:spLocks/>
          </p:cNvSpPr>
          <p:nvPr/>
        </p:nvSpPr>
        <p:spPr>
          <a:xfrm>
            <a:off x="8196957" y="4530269"/>
            <a:ext cx="3695686"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Easy to add thanks to the </a:t>
            </a:r>
            <a:r>
              <a:rPr lang="en-US" sz="2000" b="1" dirty="0" err="1"/>
              <a:t>Microsoft.Windows.SDK.Contracts</a:t>
            </a:r>
            <a:r>
              <a:rPr lang="en-US" sz="2000" dirty="0"/>
              <a:t> package on NuGet</a:t>
            </a:r>
          </a:p>
        </p:txBody>
      </p:sp>
    </p:spTree>
    <p:extLst>
      <p:ext uri="{BB962C8B-B14F-4D97-AF65-F5344CB8AC3E}">
        <p14:creationId xmlns:p14="http://schemas.microsoft.com/office/powerpoint/2010/main" val="2183290593"/>
      </p:ext>
    </p:extLst>
  </p:cSld>
  <p:clrMapOvr>
    <a:masterClrMapping/>
  </p:clrMapOvr>
  <p:transition advClick="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172" y="389874"/>
            <a:ext cx="11018520" cy="553998"/>
          </a:xfrm>
        </p:spPr>
        <p:txBody>
          <a:bodyPr vert="horz" wrap="square" lIns="143428" tIns="89642" rIns="143428" bIns="89642" rtlCol="0" anchor="t">
            <a:noAutofit/>
          </a:bodyPr>
          <a:lstStyle/>
          <a:p>
            <a:r>
              <a:rPr lang="en-US" spc="-49" dirty="0"/>
              <a:t>Most PCs are or soon will be on Windows 10 </a:t>
            </a:r>
          </a:p>
        </p:txBody>
      </p:sp>
      <p:sp>
        <p:nvSpPr>
          <p:cNvPr id="23" name="Rectangle 22">
            <a:extLst>
              <a:ext uri="{FF2B5EF4-FFF2-40B4-BE49-F238E27FC236}">
                <a16:creationId xmlns:a16="http://schemas.microsoft.com/office/drawing/2014/main" id="{636C09AE-3AD9-495A-96D1-B5C4441DD011}"/>
              </a:ext>
            </a:extLst>
          </p:cNvPr>
          <p:cNvSpPr/>
          <p:nvPr/>
        </p:nvSpPr>
        <p:spPr>
          <a:xfrm>
            <a:off x="498005" y="1355630"/>
            <a:ext cx="11111383" cy="523220"/>
          </a:xfrm>
          <a:prstGeom prst="rect">
            <a:avLst/>
          </a:prstGeom>
        </p:spPr>
        <p:txBody>
          <a:bodyPr wrap="square">
            <a:spAutoFit/>
          </a:bodyPr>
          <a:lstStyle/>
          <a:p>
            <a:pPr>
              <a:defRPr/>
            </a:pPr>
            <a:r>
              <a:rPr lang="en-US" sz="2800" b="1" dirty="0">
                <a:solidFill>
                  <a:srgbClr val="F14001"/>
                </a:solidFill>
                <a:latin typeface="Segoe UI" charset="0"/>
                <a:ea typeface="Segoe UI" charset="0"/>
                <a:cs typeface="Segoe UI" charset="0"/>
              </a:rPr>
              <a:t>96% </a:t>
            </a:r>
            <a:r>
              <a:rPr lang="en-US" sz="1600" dirty="0">
                <a:ea typeface="Segoe UI" charset="0"/>
                <a:cs typeface="Segoe UI" charset="0"/>
              </a:rPr>
              <a:t>of enterprise customers piloting Windows 10</a:t>
            </a:r>
          </a:p>
        </p:txBody>
      </p:sp>
      <p:grpSp>
        <p:nvGrpSpPr>
          <p:cNvPr id="4" name="Group 3"/>
          <p:cNvGrpSpPr/>
          <p:nvPr/>
        </p:nvGrpSpPr>
        <p:grpSpPr>
          <a:xfrm>
            <a:off x="633068" y="1836219"/>
            <a:ext cx="10521910" cy="1090602"/>
            <a:chOff x="633068" y="2161339"/>
            <a:chExt cx="10521910" cy="1090602"/>
          </a:xfrm>
        </p:grpSpPr>
        <p:sp>
          <p:nvSpPr>
            <p:cNvPr id="10" name="Rectangle 9"/>
            <p:cNvSpPr/>
            <p:nvPr/>
          </p:nvSpPr>
          <p:spPr bwMode="auto">
            <a:xfrm>
              <a:off x="1089082" y="2190873"/>
              <a:ext cx="2392270" cy="999372"/>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lvl="0"/>
              <a:r>
                <a:rPr lang="en-US" sz="2800" b="1">
                  <a:solidFill>
                    <a:srgbClr val="F14001"/>
                  </a:solidFill>
                  <a:latin typeface="Segoe UI" charset="0"/>
                  <a:ea typeface="Segoe UI" charset="0"/>
                  <a:cs typeface="Segoe UI" charset="0"/>
                </a:rPr>
                <a:t>+800M</a:t>
              </a:r>
              <a:endParaRPr lang="en-US" sz="2800" b="1" dirty="0">
                <a:solidFill>
                  <a:srgbClr val="F14001"/>
                </a:solidFill>
                <a:latin typeface="Segoe UI" charset="0"/>
                <a:ea typeface="Segoe UI" charset="0"/>
                <a:cs typeface="Segoe UI" charset="0"/>
              </a:endParaRPr>
            </a:p>
            <a:p>
              <a:pPr defTabSz="895647" fontAlgn="base">
                <a:spcBef>
                  <a:spcPct val="0"/>
                </a:spcBef>
                <a:spcAft>
                  <a:spcPct val="0"/>
                </a:spcAft>
                <a:defRPr/>
              </a:pP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active devices around the world running Windows 10</a:t>
              </a:r>
            </a:p>
          </p:txBody>
        </p:sp>
        <p:sp>
          <p:nvSpPr>
            <p:cNvPr id="8" name="Rectangle 7"/>
            <p:cNvSpPr/>
            <p:nvPr/>
          </p:nvSpPr>
          <p:spPr bwMode="auto">
            <a:xfrm>
              <a:off x="8514318" y="2189887"/>
              <a:ext cx="2640660" cy="1062054"/>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14</a:t>
              </a:r>
              <a:r>
                <a:rPr lang="en-US" sz="2400" b="1" dirty="0">
                  <a:solidFill>
                    <a:srgbClr val="F14001"/>
                  </a:solidFill>
                  <a:latin typeface="Segoe UI" charset="0"/>
                  <a:ea typeface="Segoe UI" charset="0"/>
                  <a:cs typeface="Segoe UI" charset="0"/>
                </a:rPr>
                <a:t> months</a:t>
              </a:r>
              <a:br>
                <a:rPr lang="en-US" sz="1800" b="1" dirty="0">
                  <a:gradFill>
                    <a:gsLst>
                      <a:gs pos="12389">
                        <a:srgbClr val="0078D7"/>
                      </a:gs>
                      <a:gs pos="47000">
                        <a:srgbClr val="0078D7"/>
                      </a:gs>
                    </a:gsLst>
                    <a:lin ang="0" scaled="0"/>
                  </a:gradFill>
                  <a:latin typeface="Segoe UI" charset="0"/>
                  <a:ea typeface="Segoe UI" charset="0"/>
                  <a:cs typeface="Segoe UI"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Payback period for Windows 10 deployment costs*</a:t>
              </a:r>
            </a:p>
          </p:txBody>
        </p:sp>
        <p:sp>
          <p:nvSpPr>
            <p:cNvPr id="12" name="Rectangle 11"/>
            <p:cNvSpPr/>
            <p:nvPr/>
          </p:nvSpPr>
          <p:spPr bwMode="auto">
            <a:xfrm>
              <a:off x="4857317" y="2161339"/>
              <a:ext cx="2370488" cy="1021273"/>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~2/3</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organizations will complete Windows migration in less than a year**</a:t>
              </a:r>
            </a:p>
          </p:txBody>
        </p:sp>
        <p:sp>
          <p:nvSpPr>
            <p:cNvPr id="17" name="globe">
              <a:extLst>
                <a:ext uri="{FF2B5EF4-FFF2-40B4-BE49-F238E27FC236}">
                  <a16:creationId xmlns:a16="http://schemas.microsoft.com/office/drawing/2014/main" id="{801C757B-5B9A-4DC2-91B6-8BD70612C0FF}"/>
                </a:ext>
              </a:extLst>
            </p:cNvPr>
            <p:cNvSpPr>
              <a:spLocks noChangeAspect="1" noEditPoints="1"/>
            </p:cNvSpPr>
            <p:nvPr/>
          </p:nvSpPr>
          <p:spPr bwMode="auto">
            <a:xfrm>
              <a:off x="633068" y="2411636"/>
              <a:ext cx="450335" cy="45186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9" name="Calendar">
              <a:extLst>
                <a:ext uri="{FF2B5EF4-FFF2-40B4-BE49-F238E27FC236}">
                  <a16:creationId xmlns:a16="http://schemas.microsoft.com/office/drawing/2014/main" id="{5BCBCD8A-8FB1-4BD4-8BE5-C4BEBAC32290}"/>
                </a:ext>
              </a:extLst>
            </p:cNvPr>
            <p:cNvSpPr>
              <a:spLocks noChangeAspect="1" noEditPoints="1"/>
            </p:cNvSpPr>
            <p:nvPr/>
          </p:nvSpPr>
          <p:spPr bwMode="auto">
            <a:xfrm>
              <a:off x="8009941" y="2421549"/>
              <a:ext cx="386168" cy="37002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22225"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aphicFrame>
          <p:nvGraphicFramePr>
            <p:cNvPr id="21" name="Chart 20"/>
            <p:cNvGraphicFramePr/>
            <p:nvPr/>
          </p:nvGraphicFramePr>
          <p:xfrm>
            <a:off x="4095808" y="2288201"/>
            <a:ext cx="1029825" cy="755205"/>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5" name="Group 4"/>
          <p:cNvGrpSpPr/>
          <p:nvPr/>
        </p:nvGrpSpPr>
        <p:grpSpPr>
          <a:xfrm>
            <a:off x="314991" y="3536830"/>
            <a:ext cx="11112701" cy="1234382"/>
            <a:chOff x="314991" y="3861950"/>
            <a:chExt cx="11112701" cy="1234382"/>
          </a:xfrm>
        </p:grpSpPr>
        <p:sp>
          <p:nvSpPr>
            <p:cNvPr id="6" name="Rectangle 5"/>
            <p:cNvSpPr/>
            <p:nvPr/>
          </p:nvSpPr>
          <p:spPr bwMode="auto">
            <a:xfrm>
              <a:off x="4857317" y="3861950"/>
              <a:ext cx="2169996" cy="913272"/>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33%</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reduction in security issues and resolution time*</a:t>
              </a:r>
            </a:p>
          </p:txBody>
        </p:sp>
        <p:sp>
          <p:nvSpPr>
            <p:cNvPr id="14" name="Rectangle 13"/>
            <p:cNvSpPr/>
            <p:nvPr/>
          </p:nvSpPr>
          <p:spPr bwMode="auto">
            <a:xfrm>
              <a:off x="8514317" y="3890498"/>
              <a:ext cx="2913375" cy="1205834"/>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49%</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Enterprises named security improvements as a driver for planned Windows 10 deployment**</a:t>
              </a:r>
            </a:p>
          </p:txBody>
        </p:sp>
        <p:sp>
          <p:nvSpPr>
            <p:cNvPr id="16" name="Rectangle 15"/>
            <p:cNvSpPr/>
            <p:nvPr/>
          </p:nvSpPr>
          <p:spPr bwMode="auto">
            <a:xfrm>
              <a:off x="1089082" y="3891484"/>
              <a:ext cx="2666843" cy="1022190"/>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85%</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Enterprises will have started Windows 10 deployments by the end of the year**</a:t>
              </a:r>
            </a:p>
          </p:txBody>
        </p:sp>
        <p:graphicFrame>
          <p:nvGraphicFramePr>
            <p:cNvPr id="20" name="Chart 19"/>
            <p:cNvGraphicFramePr/>
            <p:nvPr/>
          </p:nvGraphicFramePr>
          <p:xfrm>
            <a:off x="4095808" y="3918268"/>
            <a:ext cx="1029825" cy="755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p:cNvGraphicFramePr/>
            <p:nvPr/>
          </p:nvGraphicFramePr>
          <p:xfrm>
            <a:off x="314991" y="3918268"/>
            <a:ext cx="1029825" cy="7552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p:nvPr/>
          </p:nvGraphicFramePr>
          <p:xfrm>
            <a:off x="7656642" y="3918268"/>
            <a:ext cx="1029825" cy="755205"/>
          </p:xfrm>
          <a:graphic>
            <a:graphicData uri="http://schemas.openxmlformats.org/drawingml/2006/chart">
              <c:chart xmlns:c="http://schemas.openxmlformats.org/drawingml/2006/chart" xmlns:r="http://schemas.openxmlformats.org/officeDocument/2006/relationships" r:id="rId6"/>
            </a:graphicData>
          </a:graphic>
        </p:graphicFrame>
      </p:grpSp>
      <p:sp>
        <p:nvSpPr>
          <p:cNvPr id="27" name="Text Placeholder 9"/>
          <p:cNvSpPr txBox="1">
            <a:spLocks/>
          </p:cNvSpPr>
          <p:nvPr/>
        </p:nvSpPr>
        <p:spPr>
          <a:xfrm>
            <a:off x="310745" y="6250789"/>
            <a:ext cx="4458324" cy="399936"/>
          </a:xfrm>
          <a:prstGeom prst="rect">
            <a:avLst/>
          </a:prstGeom>
        </p:spPr>
        <p:txBody>
          <a:bodyPr vert="horz" lIns="0" tIns="109696" rIns="137121" bIns="45706" rtlCol="0" anchor="b">
            <a:noAutofit/>
          </a:bodyPr>
          <a:lstStyle>
            <a:lvl1pPr marL="0" indent="0" algn="l" defTabSz="914377" rtl="0" eaLnBrk="1" latinLnBrk="0" hangingPunct="1">
              <a:lnSpc>
                <a:spcPct val="90000"/>
              </a:lnSpc>
              <a:spcBef>
                <a:spcPts val="0"/>
              </a:spcBef>
              <a:buFont typeface="Arial" panose="020B0604020202020204" pitchFamily="34" charset="0"/>
              <a:buNone/>
              <a:defRPr sz="800" b="0" kern="1200">
                <a:solidFill>
                  <a:schemeClr val="bg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800" kern="1200">
                <a:solidFill>
                  <a:schemeClr val="bg1"/>
                </a:solidFill>
                <a:latin typeface="+mj-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defTabSz="914026">
              <a:lnSpc>
                <a:spcPct val="100000"/>
              </a:lnSpc>
              <a:defRPr/>
            </a:pPr>
            <a:r>
              <a:rPr lang="en-US" sz="1000" dirty="0">
                <a:gradFill>
                  <a:gsLst>
                    <a:gs pos="90083">
                      <a:srgbClr val="737373"/>
                    </a:gs>
                    <a:gs pos="84298">
                      <a:srgbClr val="737373"/>
                    </a:gs>
                  </a:gsLst>
                  <a:lin ang="0" scaled="0"/>
                </a:gradFill>
                <a:latin typeface="Segoe UI"/>
              </a:rPr>
              <a:t>* ”The Total Economic Impact of Windows 10”; Forrester, </a:t>
            </a:r>
          </a:p>
          <a:p>
            <a:pPr defTabSz="914026">
              <a:lnSpc>
                <a:spcPct val="100000"/>
              </a:lnSpc>
              <a:defRPr/>
            </a:pPr>
            <a:r>
              <a:rPr lang="en-US" sz="1000" dirty="0">
                <a:gradFill>
                  <a:gsLst>
                    <a:gs pos="90083">
                      <a:srgbClr val="737373"/>
                    </a:gs>
                    <a:gs pos="84298">
                      <a:srgbClr val="737373"/>
                    </a:gs>
                  </a:gsLst>
                  <a:lin ang="0" scaled="0"/>
                </a:gradFill>
                <a:latin typeface="Segoe UI"/>
              </a:rPr>
              <a:t>** “User Survey Analysis: Windows 10 looks heathy;”</a:t>
            </a:r>
          </a:p>
        </p:txBody>
      </p:sp>
      <p:grpSp>
        <p:nvGrpSpPr>
          <p:cNvPr id="30" name="Group 29">
            <a:extLst>
              <a:ext uri="{FF2B5EF4-FFF2-40B4-BE49-F238E27FC236}">
                <a16:creationId xmlns:a16="http://schemas.microsoft.com/office/drawing/2014/main" id="{3181ED70-2CAD-401C-BA66-246052F16603}"/>
              </a:ext>
            </a:extLst>
          </p:cNvPr>
          <p:cNvGrpSpPr/>
          <p:nvPr/>
        </p:nvGrpSpPr>
        <p:grpSpPr>
          <a:xfrm>
            <a:off x="4258368" y="5409769"/>
            <a:ext cx="8108836" cy="1598558"/>
            <a:chOff x="-30012" y="4351898"/>
            <a:chExt cx="8108836" cy="1433637"/>
          </a:xfrm>
          <a:solidFill>
            <a:srgbClr val="FFB900"/>
          </a:solidFill>
        </p:grpSpPr>
        <p:sp>
          <p:nvSpPr>
            <p:cNvPr id="31" name="Rectangle 30">
              <a:extLst>
                <a:ext uri="{FF2B5EF4-FFF2-40B4-BE49-F238E27FC236}">
                  <a16:creationId xmlns:a16="http://schemas.microsoft.com/office/drawing/2014/main" id="{4D58E67C-430F-42CC-BA26-A6F4ED7CB224}"/>
                </a:ext>
              </a:extLst>
            </p:cNvPr>
            <p:cNvSpPr/>
            <p:nvPr/>
          </p:nvSpPr>
          <p:spPr bwMode="auto">
            <a:xfrm>
              <a:off x="-30012" y="4351898"/>
              <a:ext cx="8108836" cy="143363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Text Placeholder 4">
              <a:extLst>
                <a:ext uri="{FF2B5EF4-FFF2-40B4-BE49-F238E27FC236}">
                  <a16:creationId xmlns:a16="http://schemas.microsoft.com/office/drawing/2014/main" id="{B8F0781C-84E7-4839-AE5B-04520E558F6C}"/>
                </a:ext>
              </a:extLst>
            </p:cNvPr>
            <p:cNvSpPr txBox="1">
              <a:spLocks/>
            </p:cNvSpPr>
            <p:nvPr/>
          </p:nvSpPr>
          <p:spPr>
            <a:xfrm>
              <a:off x="761509" y="4529364"/>
              <a:ext cx="6791323" cy="1212987"/>
            </a:xfrm>
            <a:prstGeom prst="rect">
              <a:avLst/>
            </a:prstGeom>
            <a:grpFill/>
          </p:spPr>
          <p:txBody>
            <a:bodyPr vert="horz" wrap="square" lIns="179285" tIns="143428" rIns="179285" bIns="143428" numCol="1" spcCol="731520" rtlCol="0" anchor="t" anchorCtr="0">
              <a:spAutoFit/>
            </a:bodyPr>
            <a:lstStyle>
              <a:lvl1pPr marL="281677" marR="0" indent="-281677"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2800" kern="1200" spc="0" baseline="0">
                  <a:solidFill>
                    <a:schemeClr val="tx1"/>
                  </a:solidFill>
                  <a:latin typeface="+mj-lt"/>
                  <a:ea typeface="+mn-ea"/>
                  <a:cs typeface="+mn-cs"/>
                </a:defRPr>
              </a:lvl1pPr>
              <a:lvl2pPr marL="520702" marR="0" indent="-228601" algn="l" defTabSz="914367"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685803" marR="0" indent="-165101"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863603" marR="0" indent="-177801"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028704" marR="0" indent="-165101"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ClrTx/>
                <a:buSzPct val="100000"/>
                <a:buNone/>
              </a:pPr>
              <a:r>
                <a:rPr lang="en-US" sz="2000" dirty="0">
                  <a:solidFill>
                    <a:srgbClr val="303030"/>
                  </a:solidFill>
                  <a:latin typeface="Segoe UI" panose="020B0502040204020203" pitchFamily="34" charset="0"/>
                  <a:cs typeface="Segoe UI" panose="020B0502040204020203" pitchFamily="34" charset="0"/>
                </a:rPr>
                <a:t>Most customers want to move to Windows 10 as soon as possible for security and app deployment advantages, well</a:t>
              </a:r>
              <a:r>
                <a:rPr lang="en-US" sz="2000" b="1" dirty="0">
                  <a:solidFill>
                    <a:srgbClr val="303030"/>
                  </a:solidFill>
                  <a:latin typeface="Segoe UI Semibold" panose="020B0702040204020203" pitchFamily="34" charset="0"/>
                  <a:cs typeface="Segoe UI Semibold" panose="020B0702040204020203" pitchFamily="34" charset="0"/>
                </a:rPr>
                <a:t> before Windows 7 End Of Support January 2020</a:t>
              </a:r>
            </a:p>
          </p:txBody>
        </p:sp>
        <p:sp>
          <p:nvSpPr>
            <p:cNvPr id="33" name="arrow_15">
              <a:extLst>
                <a:ext uri="{FF2B5EF4-FFF2-40B4-BE49-F238E27FC236}">
                  <a16:creationId xmlns:a16="http://schemas.microsoft.com/office/drawing/2014/main" id="{ED94C4E7-C0C1-454E-AC1B-94EB0516411E}"/>
                </a:ext>
              </a:extLst>
            </p:cNvPr>
            <p:cNvSpPr>
              <a:spLocks noChangeAspect="1" noEditPoints="1"/>
            </p:cNvSpPr>
            <p:nvPr/>
          </p:nvSpPr>
          <p:spPr bwMode="auto">
            <a:xfrm>
              <a:off x="285758" y="4694362"/>
              <a:ext cx="393938" cy="37469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solidFill>
                  <a:srgbClr val="303030"/>
                </a:solidFill>
              </a:endParaRPr>
            </a:p>
          </p:txBody>
        </p:sp>
      </p:grpSp>
    </p:spTree>
    <p:extLst>
      <p:ext uri="{BB962C8B-B14F-4D97-AF65-F5344CB8AC3E}">
        <p14:creationId xmlns:p14="http://schemas.microsoft.com/office/powerpoint/2010/main" val="5801580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4" presetClass="path" presetSubtype="0" decel="100000" fill="hold" grpId="1" nodeType="withEffect">
                                  <p:stCondLst>
                                    <p:cond delay="0"/>
                                  </p:stCondLst>
                                  <p:childTnLst>
                                    <p:animMotion origin="layout" path="M -4.375E-6 3.7037E-7 L -4.375E-6 -0.02824 " pathEditMode="relative" rAng="0" ptsTypes="AA">
                                      <p:cBhvr>
                                        <p:cTn id="9" dur="500" spd="-100000" fill="hold"/>
                                        <p:tgtEl>
                                          <p:spTgt spid="23"/>
                                        </p:tgtEl>
                                        <p:attrNameLst>
                                          <p:attrName>ppt_x</p:attrName>
                                          <p:attrName>ppt_y</p:attrName>
                                        </p:attrNameLst>
                                      </p:cBhvr>
                                      <p:rCtr x="0" y="-1412"/>
                                    </p:animMotion>
                                  </p:childTnLst>
                                </p:cTn>
                              </p:par>
                              <p:par>
                                <p:cTn id="10" presetID="10" presetClass="entr" presetSubtype="0"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0" presetClass="path" presetSubtype="0" decel="50000" fill="hold" nodeType="withEffect">
                                  <p:stCondLst>
                                    <p:cond delay="500"/>
                                  </p:stCondLst>
                                  <p:childTnLst>
                                    <p:animMotion origin="layout" path="M -0.00143 -0.0294 L -0.00143 -0.00416 " pathEditMode="relative" rAng="0" ptsTypes="AA">
                                      <p:cBhvr>
                                        <p:cTn id="14" dur="500" fill="hold"/>
                                        <p:tgtEl>
                                          <p:spTgt spid="4"/>
                                        </p:tgtEl>
                                        <p:attrNameLst>
                                          <p:attrName>ppt_x</p:attrName>
                                          <p:attrName>ppt_y</p:attrName>
                                        </p:attrNameLst>
                                      </p:cBhvr>
                                      <p:rCtr x="0" y="1250"/>
                                    </p:animMotion>
                                  </p:childTnLst>
                                </p:cTn>
                              </p:par>
                              <p:par>
                                <p:cTn id="15" presetID="10" presetClass="entr" presetSubtype="0"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0" presetClass="path" presetSubtype="0" decel="50000" fill="hold" nodeType="withEffect">
                                  <p:stCondLst>
                                    <p:cond delay="1000"/>
                                  </p:stCondLst>
                                  <p:childTnLst>
                                    <p:animMotion origin="layout" path="M 0.00234 -0.04769 L 0.00234 -0.02153 " pathEditMode="relative" rAng="0" ptsTypes="AA">
                                      <p:cBhvr>
                                        <p:cTn id="19" dur="500" fill="hold"/>
                                        <p:tgtEl>
                                          <p:spTgt spid="5"/>
                                        </p:tgtEl>
                                        <p:attrNameLst>
                                          <p:attrName>ppt_x</p:attrName>
                                          <p:attrName>ppt_y</p:attrName>
                                        </p:attrNameLst>
                                      </p:cBhvr>
                                      <p:rCtr x="0" y="1296"/>
                                    </p:animMotion>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0" presetClass="path" presetSubtype="0" accel="50000" decel="50000" fill="hold" nodeType="withEffect">
                                  <p:stCondLst>
                                    <p:cond delay="0"/>
                                  </p:stCondLst>
                                  <p:childTnLst>
                                    <p:animMotion origin="layout" path="M -0.33073 -0.00439 L -0.0082 -0.00439 " pathEditMode="relative" rAng="0" ptsTypes="AA">
                                      <p:cBhvr>
                                        <p:cTn id="29" dur="500" fill="hold"/>
                                        <p:tgtEl>
                                          <p:spTgt spid="30"/>
                                        </p:tgtEl>
                                        <p:attrNameLst>
                                          <p:attrName>ppt_x</p:attrName>
                                          <p:attrName>ppt_y</p:attrName>
                                        </p:attrNameLst>
                                      </p:cBhvr>
                                      <p:rCtr x="161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7835-9F9D-4EA4-AA65-52912B0B75B8}"/>
              </a:ext>
            </a:extLst>
          </p:cNvPr>
          <p:cNvSpPr>
            <a:spLocks noGrp="1"/>
          </p:cNvSpPr>
          <p:nvPr>
            <p:ph type="title"/>
          </p:nvPr>
        </p:nvSpPr>
        <p:spPr/>
        <p:txBody>
          <a:bodyPr/>
          <a:lstStyle/>
          <a:p>
            <a:r>
              <a:rPr lang="en-US" dirty="0"/>
              <a:t>User activities and timeline</a:t>
            </a:r>
            <a:endParaRPr lang="it-IT" dirty="0"/>
          </a:p>
        </p:txBody>
      </p:sp>
      <p:pic>
        <p:nvPicPr>
          <p:cNvPr id="5" name="Picture 4">
            <a:extLst>
              <a:ext uri="{FF2B5EF4-FFF2-40B4-BE49-F238E27FC236}">
                <a16:creationId xmlns:a16="http://schemas.microsoft.com/office/drawing/2014/main" id="{6777ED14-0D0D-40FE-A880-6FE93AEEAFE1}"/>
              </a:ext>
            </a:extLst>
          </p:cNvPr>
          <p:cNvPicPr>
            <a:picLocks noChangeAspect="1"/>
          </p:cNvPicPr>
          <p:nvPr/>
        </p:nvPicPr>
        <p:blipFill>
          <a:blip r:embed="rId2"/>
          <a:stretch>
            <a:fillRect/>
          </a:stretch>
        </p:blipFill>
        <p:spPr>
          <a:xfrm>
            <a:off x="588263" y="1542370"/>
            <a:ext cx="7681356" cy="5124562"/>
          </a:xfrm>
          <a:prstGeom prst="rect">
            <a:avLst/>
          </a:prstGeom>
        </p:spPr>
      </p:pic>
      <p:pic>
        <p:nvPicPr>
          <p:cNvPr id="1026" name="Picture 2" descr="Image result for timeline microsoft launcher">
            <a:extLst>
              <a:ext uri="{FF2B5EF4-FFF2-40B4-BE49-F238E27FC236}">
                <a16:creationId xmlns:a16="http://schemas.microsoft.com/office/drawing/2014/main" id="{17122593-3238-4E6A-A7C8-5A54E71AB4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99"/>
          <a:stretch/>
        </p:blipFill>
        <p:spPr bwMode="auto">
          <a:xfrm>
            <a:off x="9063760" y="1699588"/>
            <a:ext cx="2539977"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7707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windows notifications">
            <a:extLst>
              <a:ext uri="{FF2B5EF4-FFF2-40B4-BE49-F238E27FC236}">
                <a16:creationId xmlns:a16="http://schemas.microsoft.com/office/drawing/2014/main" id="{FC567D67-27FF-47AD-AC70-735EBA148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1008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1A4AFC-3B17-42B9-89BE-335A5649ACA8}"/>
              </a:ext>
            </a:extLst>
          </p:cNvPr>
          <p:cNvSpPr>
            <a:spLocks noGrp="1"/>
          </p:cNvSpPr>
          <p:nvPr>
            <p:ph type="title"/>
          </p:nvPr>
        </p:nvSpPr>
        <p:spPr/>
        <p:txBody>
          <a:bodyPr/>
          <a:lstStyle/>
          <a:p>
            <a:r>
              <a:rPr lang="en-US" dirty="0">
                <a:solidFill>
                  <a:schemeClr val="bg1"/>
                </a:solidFill>
              </a:rPr>
              <a:t>Notifications</a:t>
            </a:r>
            <a:endParaRPr lang="it-IT" dirty="0">
              <a:solidFill>
                <a:schemeClr val="bg1"/>
              </a:solidFill>
            </a:endParaRPr>
          </a:p>
        </p:txBody>
      </p:sp>
    </p:spTree>
    <p:extLst>
      <p:ext uri="{BB962C8B-B14F-4D97-AF65-F5344CB8AC3E}">
        <p14:creationId xmlns:p14="http://schemas.microsoft.com/office/powerpoint/2010/main" val="31425977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6428-3AC3-4002-B4CC-0CD35D7B1A5D}"/>
              </a:ext>
            </a:extLst>
          </p:cNvPr>
          <p:cNvSpPr>
            <a:spLocks noGrp="1"/>
          </p:cNvSpPr>
          <p:nvPr>
            <p:ph type="title"/>
          </p:nvPr>
        </p:nvSpPr>
        <p:spPr/>
        <p:txBody>
          <a:bodyPr/>
          <a:lstStyle/>
          <a:p>
            <a:r>
              <a:rPr lang="en-US" dirty="0"/>
              <a:t>Some features require an </a:t>
            </a:r>
            <a:r>
              <a:rPr lang="en-US"/>
              <a:t>application identity</a:t>
            </a:r>
            <a:endParaRPr lang="it-IT" dirty="0"/>
          </a:p>
        </p:txBody>
      </p:sp>
      <p:sp>
        <p:nvSpPr>
          <p:cNvPr id="3" name="Text Placeholder 2">
            <a:extLst>
              <a:ext uri="{FF2B5EF4-FFF2-40B4-BE49-F238E27FC236}">
                <a16:creationId xmlns:a16="http://schemas.microsoft.com/office/drawing/2014/main" id="{92CA79C6-1AD5-40A3-BD81-9A75AD948F52}"/>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Notifications</a:t>
            </a:r>
          </a:p>
          <a:p>
            <a:pPr marL="457200" indent="-457200">
              <a:buFont typeface="Arial" panose="020B0604020202020204" pitchFamily="34" charset="0"/>
              <a:buChar char="•"/>
            </a:pPr>
            <a:r>
              <a:rPr lang="en-US" dirty="0"/>
              <a:t>Live tiles and badges</a:t>
            </a:r>
          </a:p>
          <a:p>
            <a:pPr marL="457200" indent="-457200">
              <a:buFont typeface="Arial" panose="020B0604020202020204" pitchFamily="34" charset="0"/>
              <a:buChar char="•"/>
            </a:pPr>
            <a:r>
              <a:rPr lang="en-US" dirty="0"/>
              <a:t>Background tasks</a:t>
            </a:r>
          </a:p>
          <a:p>
            <a:pPr marL="457200" indent="-457200">
              <a:buFont typeface="Arial" panose="020B0604020202020204" pitchFamily="34" charset="0"/>
              <a:buChar char="•"/>
            </a:pPr>
            <a:r>
              <a:rPr lang="en-US" dirty="0"/>
              <a:t>Share target</a:t>
            </a:r>
          </a:p>
          <a:p>
            <a:pPr marL="457200" indent="-457200">
              <a:buFont typeface="Arial" panose="020B0604020202020204" pitchFamily="34" charset="0"/>
              <a:buChar char="•"/>
            </a:pPr>
            <a:r>
              <a:rPr lang="en-US" dirty="0"/>
              <a:t>Storage &amp; Pickers</a:t>
            </a:r>
          </a:p>
          <a:p>
            <a:pPr marL="457200" indent="-457200">
              <a:buFont typeface="Arial" panose="020B0604020202020204" pitchFamily="34" charset="0"/>
              <a:buChar char="•"/>
            </a:pPr>
            <a:r>
              <a:rPr lang="en-US" dirty="0"/>
              <a:t>App Services</a:t>
            </a:r>
          </a:p>
          <a:p>
            <a:pPr marL="457200" indent="-457200">
              <a:buFont typeface="Arial" panose="020B0604020202020204" pitchFamily="34" charset="0"/>
              <a:buChar char="•"/>
            </a:pPr>
            <a:endParaRPr lang="en-US" dirty="0"/>
          </a:p>
          <a:p>
            <a:r>
              <a:rPr lang="en-US" dirty="0"/>
              <a:t>We’re going to learn more in the next exercise!</a:t>
            </a:r>
          </a:p>
          <a:p>
            <a:pPr marL="457200" indent="-457200">
              <a:buFont typeface="Arial" panose="020B0604020202020204" pitchFamily="34" charset="0"/>
              <a:buChar char="•"/>
            </a:pPr>
            <a:endParaRPr lang="it-IT" dirty="0"/>
          </a:p>
        </p:txBody>
      </p:sp>
    </p:spTree>
    <p:extLst>
      <p:ext uri="{BB962C8B-B14F-4D97-AF65-F5344CB8AC3E}">
        <p14:creationId xmlns:p14="http://schemas.microsoft.com/office/powerpoint/2010/main" val="43603609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4 – 25 minutes</a:t>
            </a:r>
          </a:p>
        </p:txBody>
      </p:sp>
      <p:sp>
        <p:nvSpPr>
          <p:cNvPr id="4" name="Text Placeholder 3"/>
          <p:cNvSpPr>
            <a:spLocks noGrp="1"/>
          </p:cNvSpPr>
          <p:nvPr>
            <p:ph type="body" sz="quarter" idx="12"/>
          </p:nvPr>
        </p:nvSpPr>
        <p:spPr>
          <a:xfrm>
            <a:off x="585216" y="3977319"/>
            <a:ext cx="9144000" cy="338554"/>
          </a:xfrm>
        </p:spPr>
        <p:txBody>
          <a:bodyPr/>
          <a:lstStyle/>
          <a:p>
            <a:r>
              <a:rPr lang="en-US" dirty="0"/>
              <a:t>Add Timeline and notifications to Contoso Expenses</a:t>
            </a:r>
          </a:p>
        </p:txBody>
      </p:sp>
    </p:spTree>
    <p:extLst>
      <p:ext uri="{BB962C8B-B14F-4D97-AF65-F5344CB8AC3E}">
        <p14:creationId xmlns:p14="http://schemas.microsoft.com/office/powerpoint/2010/main" val="376863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you’ve done!</a:t>
            </a:r>
          </a:p>
        </p:txBody>
      </p:sp>
      <p:sp>
        <p:nvSpPr>
          <p:cNvPr id="5" name="Text Placeholder 4"/>
          <p:cNvSpPr>
            <a:spLocks noGrp="1"/>
          </p:cNvSpPr>
          <p:nvPr>
            <p:ph type="body" sz="quarter" idx="10"/>
          </p:nvPr>
        </p:nvSpPr>
        <p:spPr>
          <a:xfrm>
            <a:off x="584200" y="1435497"/>
            <a:ext cx="11018520" cy="2757678"/>
          </a:xfrm>
        </p:spPr>
        <p:txBody>
          <a:bodyPr/>
          <a:lstStyle/>
          <a:p>
            <a:r>
              <a:rPr lang="en-US" dirty="0"/>
              <a:t>You added two UWP features: Timeline and notifications</a:t>
            </a:r>
          </a:p>
          <a:p>
            <a:r>
              <a:rPr lang="en-US" dirty="0"/>
              <a:t>Thanks to the </a:t>
            </a:r>
            <a:r>
              <a:rPr lang="en-US" b="1" dirty="0" err="1">
                <a:solidFill>
                  <a:srgbClr val="00188F"/>
                </a:solidFill>
              </a:rPr>
              <a:t>Microsoft.Windows.SDK.Contracts</a:t>
            </a:r>
            <a:r>
              <a:rPr lang="en-US" b="1" dirty="0">
                <a:solidFill>
                  <a:srgbClr val="00188F"/>
                </a:solidFill>
              </a:rPr>
              <a:t> </a:t>
            </a:r>
            <a:r>
              <a:rPr lang="en-US" dirty="0"/>
              <a:t>package on NuGet you can easily reference the Universal Windows Platform in a .NET application</a:t>
            </a:r>
          </a:p>
          <a:p>
            <a:r>
              <a:rPr lang="en-US" dirty="0"/>
              <a:t>The notifications implement didn’t work really well, because the application doesn’t have an identity</a:t>
            </a:r>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25958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9144000" cy="997196"/>
          </a:xfrm>
        </p:spPr>
        <p:txBody>
          <a:bodyPr/>
          <a:lstStyle/>
          <a:p>
            <a:r>
              <a:rPr lang="en-US" dirty="0"/>
              <a:t>Package and deploy your application with MSIX and Azure DevOps</a:t>
            </a:r>
          </a:p>
        </p:txBody>
      </p:sp>
      <p:sp>
        <p:nvSpPr>
          <p:cNvPr id="4" name="Text Placeholder 3"/>
          <p:cNvSpPr>
            <a:spLocks noGrp="1"/>
          </p:cNvSpPr>
          <p:nvPr>
            <p:ph type="body" sz="quarter" idx="12"/>
          </p:nvPr>
        </p:nvSpPr>
        <p:spPr>
          <a:xfrm>
            <a:off x="585216" y="3977319"/>
            <a:ext cx="9144000" cy="338554"/>
          </a:xfrm>
        </p:spPr>
        <p:txBody>
          <a:bodyPr/>
          <a:lstStyle/>
          <a:p>
            <a:r>
              <a:rPr lang="en-US" dirty="0"/>
              <a:t>Exercise 5</a:t>
            </a:r>
          </a:p>
        </p:txBody>
      </p:sp>
    </p:spTree>
    <p:extLst>
      <p:ext uri="{BB962C8B-B14F-4D97-AF65-F5344CB8AC3E}">
        <p14:creationId xmlns:p14="http://schemas.microsoft.com/office/powerpoint/2010/main" val="349177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F346E2-47B5-4F2A-B57E-3F45AEF76D3B}"/>
              </a:ext>
            </a:extLst>
          </p:cNvPr>
          <p:cNvGrpSpPr/>
          <p:nvPr/>
        </p:nvGrpSpPr>
        <p:grpSpPr>
          <a:xfrm>
            <a:off x="10399216" y="2647070"/>
            <a:ext cx="1423917" cy="1555314"/>
            <a:chOff x="3056439" y="1704684"/>
            <a:chExt cx="1423937" cy="1555336"/>
          </a:xfrm>
        </p:grpSpPr>
        <p:pic>
          <p:nvPicPr>
            <p:cNvPr id="14" name="Picture 13">
              <a:extLst>
                <a:ext uri="{FF2B5EF4-FFF2-40B4-BE49-F238E27FC236}">
                  <a16:creationId xmlns:a16="http://schemas.microsoft.com/office/drawing/2014/main" id="{34A8943A-A8F1-44FE-AA68-6A2DDA072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035" y="1704684"/>
              <a:ext cx="1347341" cy="1347341"/>
            </a:xfrm>
            <a:prstGeom prst="rect">
              <a:avLst/>
            </a:prstGeom>
          </p:spPr>
        </p:pic>
        <p:sp>
          <p:nvSpPr>
            <p:cNvPr id="6" name="TextBox 5">
              <a:extLst>
                <a:ext uri="{FF2B5EF4-FFF2-40B4-BE49-F238E27FC236}">
                  <a16:creationId xmlns:a16="http://schemas.microsoft.com/office/drawing/2014/main" id="{9565AA95-EFF7-4DAE-ABA4-52BF93A6DB75}"/>
                </a:ext>
              </a:extLst>
            </p:cNvPr>
            <p:cNvSpPr txBox="1"/>
            <p:nvPr/>
          </p:nvSpPr>
          <p:spPr>
            <a:xfrm>
              <a:off x="3056439" y="2613689"/>
              <a:ext cx="1160120" cy="646331"/>
            </a:xfrm>
            <a:prstGeom prst="rect">
              <a:avLst/>
            </a:prstGeom>
            <a:noFill/>
          </p:spPr>
          <p:txBody>
            <a:bodyPr wrap="square" tIns="182878" bIns="182878" rtlCol="0" anchor="ctr" anchorCtr="0">
              <a:spAutoFit/>
            </a:bodyPr>
            <a:lstStyle/>
            <a:p>
              <a:pPr defTabSz="914411">
                <a:defRPr/>
              </a:pPr>
              <a:r>
                <a:rPr lang="en-US" sz="1800" err="1">
                  <a:solidFill>
                    <a:srgbClr val="505050"/>
                  </a:solidFill>
                  <a:latin typeface="Segoe UI"/>
                </a:rPr>
                <a:t>script.vbs</a:t>
              </a:r>
              <a:endParaRPr lang="en-US" sz="1800">
                <a:solidFill>
                  <a:srgbClr val="505050"/>
                </a:solidFill>
                <a:latin typeface="Segoe UI"/>
              </a:endParaRPr>
            </a:p>
          </p:txBody>
        </p:sp>
      </p:grpSp>
      <p:pic>
        <p:nvPicPr>
          <p:cNvPr id="11" name="Picture 10" descr="A close up of a logo&#10;&#10;Description generated with very high confidence">
            <a:extLst>
              <a:ext uri="{FF2B5EF4-FFF2-40B4-BE49-F238E27FC236}">
                <a16:creationId xmlns:a16="http://schemas.microsoft.com/office/drawing/2014/main" id="{95710C93-5650-4E7A-9976-620839E09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676" y="2811264"/>
            <a:ext cx="1974649" cy="804486"/>
          </a:xfrm>
          <a:prstGeom prst="rect">
            <a:avLst/>
          </a:prstGeom>
        </p:spPr>
      </p:pic>
      <p:pic>
        <p:nvPicPr>
          <p:cNvPr id="7" name="Picture 6">
            <a:extLst>
              <a:ext uri="{FF2B5EF4-FFF2-40B4-BE49-F238E27FC236}">
                <a16:creationId xmlns:a16="http://schemas.microsoft.com/office/drawing/2014/main" id="{A2619D9D-EAE0-4A46-BD0D-BB302A3CB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0889" y="2546766"/>
            <a:ext cx="2476465" cy="1333482"/>
          </a:xfrm>
          <a:prstGeom prst="rect">
            <a:avLst/>
          </a:prstGeom>
        </p:spPr>
      </p:pic>
      <p:grpSp>
        <p:nvGrpSpPr>
          <p:cNvPr id="4" name="Group 3">
            <a:extLst>
              <a:ext uri="{FF2B5EF4-FFF2-40B4-BE49-F238E27FC236}">
                <a16:creationId xmlns:a16="http://schemas.microsoft.com/office/drawing/2014/main" id="{6583B7E9-FA67-42D7-A86D-D33831C72119}"/>
              </a:ext>
            </a:extLst>
          </p:cNvPr>
          <p:cNvGrpSpPr/>
          <p:nvPr/>
        </p:nvGrpSpPr>
        <p:grpSpPr>
          <a:xfrm>
            <a:off x="814111" y="2546766"/>
            <a:ext cx="1413876" cy="1655619"/>
            <a:chOff x="781470" y="1402953"/>
            <a:chExt cx="1413896" cy="1655642"/>
          </a:xfrm>
        </p:grpSpPr>
        <p:pic>
          <p:nvPicPr>
            <p:cNvPr id="12" name="Picture 11">
              <a:extLst>
                <a:ext uri="{FF2B5EF4-FFF2-40B4-BE49-F238E27FC236}">
                  <a16:creationId xmlns:a16="http://schemas.microsoft.com/office/drawing/2014/main" id="{1B53B0B8-D6DB-4E4C-AABC-DB26519E183F}"/>
                </a:ext>
              </a:extLst>
            </p:cNvPr>
            <p:cNvPicPr>
              <a:picLocks noChangeAspect="1"/>
            </p:cNvPicPr>
            <p:nvPr/>
          </p:nvPicPr>
          <p:blipFill>
            <a:blip r:embed="rId6"/>
            <a:stretch>
              <a:fillRect/>
            </a:stretch>
          </p:blipFill>
          <p:spPr>
            <a:xfrm>
              <a:off x="802659" y="1402953"/>
              <a:ext cx="1371519" cy="1034260"/>
            </a:xfrm>
            <a:prstGeom prst="rect">
              <a:avLst/>
            </a:prstGeom>
          </p:spPr>
        </p:pic>
        <p:sp>
          <p:nvSpPr>
            <p:cNvPr id="3" name="TextBox 2">
              <a:extLst>
                <a:ext uri="{FF2B5EF4-FFF2-40B4-BE49-F238E27FC236}">
                  <a16:creationId xmlns:a16="http://schemas.microsoft.com/office/drawing/2014/main" id="{12758202-CA0C-4A91-9E50-7027CA7849B9}"/>
                </a:ext>
              </a:extLst>
            </p:cNvPr>
            <p:cNvSpPr txBox="1"/>
            <p:nvPr/>
          </p:nvSpPr>
          <p:spPr>
            <a:xfrm>
              <a:off x="781470" y="2412264"/>
              <a:ext cx="1413896" cy="646331"/>
            </a:xfrm>
            <a:prstGeom prst="rect">
              <a:avLst/>
            </a:prstGeom>
            <a:noFill/>
          </p:spPr>
          <p:txBody>
            <a:bodyPr wrap="square" tIns="182878" bIns="182878" rtlCol="0" anchor="ctr" anchorCtr="0">
              <a:spAutoFit/>
            </a:bodyPr>
            <a:lstStyle/>
            <a:p>
              <a:pPr algn="ctr" defTabSz="914411">
                <a:defRPr/>
              </a:pPr>
              <a:r>
                <a:rPr lang="en-US" sz="1800" err="1">
                  <a:solidFill>
                    <a:srgbClr val="505050"/>
                  </a:solidFill>
                  <a:latin typeface="Segoe UI"/>
                </a:rPr>
                <a:t>Setup.exe</a:t>
              </a:r>
              <a:endParaRPr lang="en-US" sz="1800">
                <a:solidFill>
                  <a:srgbClr val="505050"/>
                </a:solidFill>
                <a:latin typeface="Segoe UI"/>
              </a:endParaRPr>
            </a:p>
          </p:txBody>
        </p:sp>
      </p:grpSp>
      <p:grpSp>
        <p:nvGrpSpPr>
          <p:cNvPr id="18" name="Group 17">
            <a:extLst>
              <a:ext uri="{FF2B5EF4-FFF2-40B4-BE49-F238E27FC236}">
                <a16:creationId xmlns:a16="http://schemas.microsoft.com/office/drawing/2014/main" id="{2607BFEE-51E2-46C8-A67A-8183A5D97135}"/>
              </a:ext>
            </a:extLst>
          </p:cNvPr>
          <p:cNvGrpSpPr>
            <a:grpSpLocks noChangeAspect="1"/>
          </p:cNvGrpSpPr>
          <p:nvPr/>
        </p:nvGrpSpPr>
        <p:grpSpPr>
          <a:xfrm>
            <a:off x="2985486" y="2373434"/>
            <a:ext cx="1254691" cy="1828950"/>
            <a:chOff x="1478588" y="3677444"/>
            <a:chExt cx="1394121" cy="2032194"/>
          </a:xfrm>
        </p:grpSpPr>
        <p:pic>
          <p:nvPicPr>
            <p:cNvPr id="19" name="Picture 18" descr="A picture containing electronics&#10;&#10;Description generated with very high confidence">
              <a:extLst>
                <a:ext uri="{FF2B5EF4-FFF2-40B4-BE49-F238E27FC236}">
                  <a16:creationId xmlns:a16="http://schemas.microsoft.com/office/drawing/2014/main" id="{398D1B4E-5D76-47D0-BB63-98F38C03F6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8588" y="3677444"/>
              <a:ext cx="1394121" cy="1394121"/>
            </a:xfrm>
            <a:prstGeom prst="rect">
              <a:avLst/>
            </a:prstGeom>
          </p:spPr>
        </p:pic>
        <p:sp>
          <p:nvSpPr>
            <p:cNvPr id="21" name="TextBox 20">
              <a:extLst>
                <a:ext uri="{FF2B5EF4-FFF2-40B4-BE49-F238E27FC236}">
                  <a16:creationId xmlns:a16="http://schemas.microsoft.com/office/drawing/2014/main" id="{FF7D862B-43D1-44D0-8FBC-ECDEB68128C3}"/>
                </a:ext>
              </a:extLst>
            </p:cNvPr>
            <p:cNvSpPr txBox="1"/>
            <p:nvPr/>
          </p:nvSpPr>
          <p:spPr>
            <a:xfrm>
              <a:off x="1692781" y="4991493"/>
              <a:ext cx="965734" cy="718145"/>
            </a:xfrm>
            <a:prstGeom prst="rect">
              <a:avLst/>
            </a:prstGeom>
            <a:noFill/>
          </p:spPr>
          <p:txBody>
            <a:bodyPr wrap="square" lIns="182878" tIns="182878" rIns="182878" bIns="182878" rtlCol="0" anchor="ctr" anchorCtr="0">
              <a:spAutoFit/>
            </a:bodyPr>
            <a:lstStyle/>
            <a:p>
              <a:pPr algn="ctr" defTabSz="914411">
                <a:lnSpc>
                  <a:spcPct val="90000"/>
                </a:lnSpc>
                <a:spcAft>
                  <a:spcPts val="600"/>
                </a:spcAft>
                <a:defRPr/>
              </a:pPr>
              <a:r>
                <a:rPr lang="en-US" sz="2000">
                  <a:gradFill>
                    <a:gsLst>
                      <a:gs pos="2917">
                        <a:srgbClr val="505050"/>
                      </a:gs>
                      <a:gs pos="30000">
                        <a:srgbClr val="505050"/>
                      </a:gs>
                    </a:gsLst>
                    <a:lin ang="5400000" scaled="0"/>
                  </a:gradFill>
                  <a:latin typeface="Segoe UI"/>
                </a:rPr>
                <a:t>MSI</a:t>
              </a:r>
            </a:p>
          </p:txBody>
        </p:sp>
      </p:grpSp>
      <p:sp>
        <p:nvSpPr>
          <p:cNvPr id="2" name="Title 1">
            <a:extLst>
              <a:ext uri="{FF2B5EF4-FFF2-40B4-BE49-F238E27FC236}">
                <a16:creationId xmlns:a16="http://schemas.microsoft.com/office/drawing/2014/main" id="{8A01B7FD-BE47-4C54-B0C7-551FD99489BD}"/>
              </a:ext>
            </a:extLst>
          </p:cNvPr>
          <p:cNvSpPr>
            <a:spLocks noGrp="1"/>
          </p:cNvSpPr>
          <p:nvPr>
            <p:ph type="title"/>
          </p:nvPr>
        </p:nvSpPr>
        <p:spPr/>
        <p:txBody>
          <a:bodyPr/>
          <a:lstStyle/>
          <a:p>
            <a:r>
              <a:rPr lang="en-US"/>
              <a:t>Evolve to a modern deployment technology</a:t>
            </a:r>
          </a:p>
        </p:txBody>
      </p:sp>
      <p:grpSp>
        <p:nvGrpSpPr>
          <p:cNvPr id="22" name="Group 21">
            <a:extLst>
              <a:ext uri="{FF2B5EF4-FFF2-40B4-BE49-F238E27FC236}">
                <a16:creationId xmlns:a16="http://schemas.microsoft.com/office/drawing/2014/main" id="{DC503A09-B641-42ED-8C1A-07192DD06D31}"/>
              </a:ext>
            </a:extLst>
          </p:cNvPr>
          <p:cNvGrpSpPr>
            <a:grpSpLocks noChangeAspect="1"/>
          </p:cNvGrpSpPr>
          <p:nvPr/>
        </p:nvGrpSpPr>
        <p:grpSpPr>
          <a:xfrm>
            <a:off x="5108676" y="2486651"/>
            <a:ext cx="1981072" cy="2138835"/>
            <a:chOff x="9664222" y="1652403"/>
            <a:chExt cx="1381366" cy="1491373"/>
          </a:xfrm>
        </p:grpSpPr>
        <p:pic>
          <p:nvPicPr>
            <p:cNvPr id="23" name="Picture 22">
              <a:extLst>
                <a:ext uri="{FF2B5EF4-FFF2-40B4-BE49-F238E27FC236}">
                  <a16:creationId xmlns:a16="http://schemas.microsoft.com/office/drawing/2014/main" id="{174A945C-AE59-44E5-8106-9AC895B2FA00}"/>
                </a:ext>
              </a:extLst>
            </p:cNvPr>
            <p:cNvPicPr>
              <a:picLocks noChangeAspect="1"/>
            </p:cNvPicPr>
            <p:nvPr/>
          </p:nvPicPr>
          <p:blipFill>
            <a:blip r:embed="rId8"/>
            <a:stretch>
              <a:fillRect/>
            </a:stretch>
          </p:blipFill>
          <p:spPr>
            <a:xfrm>
              <a:off x="9853820" y="1652403"/>
              <a:ext cx="1002171" cy="997776"/>
            </a:xfrm>
            <a:prstGeom prst="rect">
              <a:avLst/>
            </a:prstGeom>
          </p:spPr>
        </p:pic>
        <p:sp>
          <p:nvSpPr>
            <p:cNvPr id="24" name="TextBox 23">
              <a:extLst>
                <a:ext uri="{FF2B5EF4-FFF2-40B4-BE49-F238E27FC236}">
                  <a16:creationId xmlns:a16="http://schemas.microsoft.com/office/drawing/2014/main" id="{2D2FD19A-90A9-46F9-93CF-98A01ED08DCF}"/>
                </a:ext>
              </a:extLst>
            </p:cNvPr>
            <p:cNvSpPr txBox="1"/>
            <p:nvPr/>
          </p:nvSpPr>
          <p:spPr>
            <a:xfrm>
              <a:off x="9664222" y="2650179"/>
              <a:ext cx="1381366" cy="493597"/>
            </a:xfrm>
            <a:prstGeom prst="rect">
              <a:avLst/>
            </a:prstGeom>
            <a:noFill/>
          </p:spPr>
          <p:txBody>
            <a:bodyPr wrap="square" rtlCol="0">
              <a:spAutoFit/>
            </a:bodyPr>
            <a:lstStyle/>
            <a:p>
              <a:pPr algn="ctr" defTabSz="914411">
                <a:defRPr/>
              </a:pPr>
              <a:r>
                <a:rPr lang="en-US" sz="4000" dirty="0">
                  <a:solidFill>
                    <a:srgbClr val="32145A"/>
                  </a:solidFill>
                  <a:latin typeface="Segoe UI"/>
                </a:rPr>
                <a:t>MSIX</a:t>
              </a:r>
            </a:p>
          </p:txBody>
        </p:sp>
      </p:grpSp>
    </p:spTree>
    <p:extLst>
      <p:ext uri="{BB962C8B-B14F-4D97-AF65-F5344CB8AC3E}">
        <p14:creationId xmlns:p14="http://schemas.microsoft.com/office/powerpoint/2010/main" val="361908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1.85185E-6 L 0.37526 -0.02337 " pathEditMode="relative" rAng="0" ptsTypes="AA">
                                      <p:cBhvr>
                                        <p:cTn id="6" dur="2000" fill="hold"/>
                                        <p:tgtEl>
                                          <p:spTgt spid="4"/>
                                        </p:tgtEl>
                                        <p:attrNameLst>
                                          <p:attrName>ppt_x</p:attrName>
                                          <p:attrName>ppt_y</p:attrName>
                                        </p:attrNameLst>
                                      </p:cBhvr>
                                      <p:rCtr x="18828" y="-972"/>
                                    </p:animMotion>
                                  </p:childTnLst>
                                </p:cTn>
                              </p:par>
                              <p:par>
                                <p:cTn id="7" presetID="42" presetClass="path" presetSubtype="0" accel="50000" decel="50000" fill="hold" nodeType="withEffect">
                                  <p:stCondLst>
                                    <p:cond delay="0"/>
                                  </p:stCondLst>
                                  <p:childTnLst>
                                    <p:animMotion origin="layout" path="M 1.875E-6 4.44444E-6 L -0.41133 -0.03078 " pathEditMode="relative" rAng="0" ptsTypes="AA">
                                      <p:cBhvr>
                                        <p:cTn id="8" dur="2000" fill="hold"/>
                                        <p:tgtEl>
                                          <p:spTgt spid="8"/>
                                        </p:tgtEl>
                                        <p:attrNameLst>
                                          <p:attrName>ppt_x</p:attrName>
                                          <p:attrName>ppt_y</p:attrName>
                                        </p:attrNameLst>
                                      </p:cBhvr>
                                      <p:rCtr x="-20508" y="-1343"/>
                                    </p:animMotion>
                                  </p:childTnLst>
                                </p:cTn>
                              </p:par>
                              <p:par>
                                <p:cTn id="9" presetID="42" presetClass="path" presetSubtype="0" accel="50000" decel="50000" fill="hold" nodeType="withEffect">
                                  <p:stCondLst>
                                    <p:cond delay="0"/>
                                  </p:stCondLst>
                                  <p:childTnLst>
                                    <p:animMotion origin="layout" path="M -3.33333E-6 1.48148E-6 L -0.22083 4.81481E-6 " pathEditMode="relative" rAng="0" ptsTypes="AA">
                                      <p:cBhvr>
                                        <p:cTn id="10" dur="2000" fill="hold"/>
                                        <p:tgtEl>
                                          <p:spTgt spid="7"/>
                                        </p:tgtEl>
                                        <p:attrNameLst>
                                          <p:attrName>ppt_x</p:attrName>
                                          <p:attrName>ppt_y</p:attrName>
                                        </p:attrNameLst>
                                      </p:cBhvr>
                                      <p:rCtr x="-11120" y="208"/>
                                    </p:animMotion>
                                  </p:childTnLst>
                                </p:cTn>
                              </p:par>
                              <p:par>
                                <p:cTn id="11" presetID="42" presetClass="path" presetSubtype="0" accel="50000" decel="50000" fill="hold" nodeType="withEffect">
                                  <p:stCondLst>
                                    <p:cond delay="0"/>
                                  </p:stCondLst>
                                  <p:childTnLst>
                                    <p:animMotion origin="layout" path="M -4.16667E-6 1.85185E-6 L 0.20365 -0.01088 " pathEditMode="relative" rAng="0" ptsTypes="AA">
                                      <p:cBhvr>
                                        <p:cTn id="12" dur="2000" fill="hold"/>
                                        <p:tgtEl>
                                          <p:spTgt spid="18"/>
                                        </p:tgtEl>
                                        <p:attrNameLst>
                                          <p:attrName>ppt_x</p:attrName>
                                          <p:attrName>ppt_y</p:attrName>
                                        </p:attrNameLst>
                                      </p:cBhvr>
                                      <p:rCtr x="10143" y="-185"/>
                                    </p:animMotion>
                                  </p:childTnLst>
                                </p:cTn>
                              </p:par>
                              <p:par>
                                <p:cTn id="13" presetID="10" presetClass="exit" presetSubtype="0" fill="hold" nodeType="withEffect">
                                  <p:stCondLst>
                                    <p:cond delay="0"/>
                                  </p:stCondLst>
                                  <p:childTnLst>
                                    <p:animEffect transition="out" filter="fade">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2000"/>
                                        <p:tgtEl>
                                          <p:spTgt spid="8"/>
                                        </p:tgtEl>
                                      </p:cBhvr>
                                    </p:animEffect>
                                    <p:set>
                                      <p:cBhvr>
                                        <p:cTn id="18" dur="1" fill="hold">
                                          <p:stCondLst>
                                            <p:cond delay="1999"/>
                                          </p:stCondLst>
                                        </p:cTn>
                                        <p:tgtEl>
                                          <p:spTgt spid="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000"/>
                                        <p:tgtEl>
                                          <p:spTgt spid="11"/>
                                        </p:tgtEl>
                                      </p:cBhvr>
                                    </p:animEffect>
                                    <p:set>
                                      <p:cBhvr>
                                        <p:cTn id="21" dur="1" fill="hold">
                                          <p:stCondLst>
                                            <p:cond delay="1999"/>
                                          </p:stCondLst>
                                        </p:cTn>
                                        <p:tgtEl>
                                          <p:spTgt spid="1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000"/>
                                        <p:tgtEl>
                                          <p:spTgt spid="7"/>
                                        </p:tgtEl>
                                      </p:cBhvr>
                                    </p:animEffect>
                                    <p:set>
                                      <p:cBhvr>
                                        <p:cTn id="24" dur="1" fill="hold">
                                          <p:stCondLst>
                                            <p:cond delay="1999"/>
                                          </p:stCondLst>
                                        </p:cTn>
                                        <p:tgtEl>
                                          <p:spTgt spid="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000"/>
                                        <p:tgtEl>
                                          <p:spTgt spid="18"/>
                                        </p:tgtEl>
                                      </p:cBhvr>
                                    </p:animEffect>
                                    <p:set>
                                      <p:cBhvr>
                                        <p:cTn id="27" dur="1" fill="hold">
                                          <p:stCondLst>
                                            <p:cond delay="1999"/>
                                          </p:stCondLst>
                                        </p:cTn>
                                        <p:tgtEl>
                                          <p:spTgt spid="18"/>
                                        </p:tgtEl>
                                        <p:attrNameLst>
                                          <p:attrName>style.visibility</p:attrName>
                                        </p:attrNameLst>
                                      </p:cBhvr>
                                      <p:to>
                                        <p:strVal val="hidden"/>
                                      </p:to>
                                    </p:set>
                                  </p:childTnLst>
                                </p:cTn>
                              </p:par>
                              <p:par>
                                <p:cTn id="28" presetID="1" presetClass="exit" presetSubtype="0" fill="hold" nodeType="withEffect">
                                  <p:stCondLst>
                                    <p:cond delay="1850"/>
                                  </p:stCondLst>
                                  <p:childTnLst>
                                    <p:set>
                                      <p:cBhvr>
                                        <p:cTn id="29" dur="1" fill="hold">
                                          <p:stCondLst>
                                            <p:cond delay="0"/>
                                          </p:stCondLst>
                                        </p:cTn>
                                        <p:tgtEl>
                                          <p:spTgt spid="4"/>
                                        </p:tgtEl>
                                        <p:attrNameLst>
                                          <p:attrName>style.visibility</p:attrName>
                                        </p:attrNameLst>
                                      </p:cBhvr>
                                      <p:to>
                                        <p:strVal val="hidden"/>
                                      </p:to>
                                    </p:set>
                                  </p:childTnLst>
                                </p:cTn>
                              </p:par>
                              <p:par>
                                <p:cTn id="30" presetID="1" presetClass="exit" presetSubtype="0" fill="hold" nodeType="withEffect">
                                  <p:stCondLst>
                                    <p:cond delay="1850"/>
                                  </p:stCondLst>
                                  <p:childTnLst>
                                    <p:set>
                                      <p:cBhvr>
                                        <p:cTn id="31" dur="1" fill="hold">
                                          <p:stCondLst>
                                            <p:cond delay="0"/>
                                          </p:stCondLst>
                                        </p:cTn>
                                        <p:tgtEl>
                                          <p:spTgt spid="8"/>
                                        </p:tgtEl>
                                        <p:attrNameLst>
                                          <p:attrName>style.visibility</p:attrName>
                                        </p:attrNameLst>
                                      </p:cBhvr>
                                      <p:to>
                                        <p:strVal val="hidden"/>
                                      </p:to>
                                    </p:set>
                                  </p:childTnLst>
                                </p:cTn>
                              </p:par>
                              <p:par>
                                <p:cTn id="32" presetID="1" presetClass="exit" presetSubtype="0" fill="hold" nodeType="withEffect">
                                  <p:stCondLst>
                                    <p:cond delay="1850"/>
                                  </p:stCondLst>
                                  <p:childTnLst>
                                    <p:set>
                                      <p:cBhvr>
                                        <p:cTn id="33" dur="1" fill="hold">
                                          <p:stCondLst>
                                            <p:cond delay="0"/>
                                          </p:stCondLst>
                                        </p:cTn>
                                        <p:tgtEl>
                                          <p:spTgt spid="11"/>
                                        </p:tgtEl>
                                        <p:attrNameLst>
                                          <p:attrName>style.visibility</p:attrName>
                                        </p:attrNameLst>
                                      </p:cBhvr>
                                      <p:to>
                                        <p:strVal val="hidden"/>
                                      </p:to>
                                    </p:set>
                                  </p:childTnLst>
                                </p:cTn>
                              </p:par>
                              <p:par>
                                <p:cTn id="34" presetID="1" presetClass="exit" presetSubtype="0" fill="hold" nodeType="withEffect">
                                  <p:stCondLst>
                                    <p:cond delay="185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xit" presetSubtype="0" fill="hold" nodeType="withEffect">
                                  <p:stCondLst>
                                    <p:cond delay="1850"/>
                                  </p:stCondLst>
                                  <p:childTnLst>
                                    <p:set>
                                      <p:cBhvr>
                                        <p:cTn id="37" dur="1" fill="hold">
                                          <p:stCondLst>
                                            <p:cond delay="0"/>
                                          </p:stCondLst>
                                        </p:cTn>
                                        <p:tgtEl>
                                          <p:spTgt spid="18"/>
                                        </p:tgtEl>
                                        <p:attrNameLst>
                                          <p:attrName>style.visibility</p:attrName>
                                        </p:attrNameLst>
                                      </p:cBhvr>
                                      <p:to>
                                        <p:strVal val="hidden"/>
                                      </p:to>
                                    </p:set>
                                  </p:childTnLst>
                                </p:cTn>
                              </p:par>
                              <p:par>
                                <p:cTn id="38" presetID="10" presetClass="entr" presetSubtype="0" fill="hold" nodeType="withEffect">
                                  <p:stCondLst>
                                    <p:cond delay="15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childTnLst>
                                </p:cTn>
                              </p:par>
                              <p:par>
                                <p:cTn id="41" presetID="1" presetClass="entr" presetSubtype="0" fill="hold" grpId="0" nodeType="withEffect">
                                  <p:stCondLst>
                                    <p:cond delay="150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D0E832-C745-440D-A2E4-368AA3D4AC5F}"/>
              </a:ext>
            </a:extLst>
          </p:cNvPr>
          <p:cNvSpPr/>
          <p:nvPr/>
        </p:nvSpPr>
        <p:spPr>
          <a:xfrm>
            <a:off x="1065" y="-1"/>
            <a:ext cx="4884085" cy="6858001"/>
          </a:xfrm>
          <a:prstGeom prst="rect">
            <a:avLst/>
          </a:prstGeom>
          <a:solidFill>
            <a:srgbClr val="D83B01"/>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Segoe UI Semilight" panose="020B0402040204020203" pitchFamily="34" charset="0"/>
              <a:cs typeface="Segoe UI Semilight" panose="020B0402040204020203" pitchFamily="34" charset="0"/>
            </a:endParaRPr>
          </a:p>
        </p:txBody>
      </p:sp>
      <p:cxnSp>
        <p:nvCxnSpPr>
          <p:cNvPr id="4" name="Straight Connector 3">
            <a:extLst>
              <a:ext uri="{FF2B5EF4-FFF2-40B4-BE49-F238E27FC236}">
                <a16:creationId xmlns:a16="http://schemas.microsoft.com/office/drawing/2014/main" id="{59AFE5AB-B233-4617-9497-E17802A5AA0B}"/>
              </a:ext>
            </a:extLst>
          </p:cNvPr>
          <p:cNvCxnSpPr/>
          <p:nvPr/>
        </p:nvCxnSpPr>
        <p:spPr>
          <a:xfrm>
            <a:off x="284852" y="1515930"/>
            <a:ext cx="0" cy="1027134"/>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55D45AD-FD00-4A06-B67D-6B64B7998B20}"/>
              </a:ext>
            </a:extLst>
          </p:cNvPr>
          <p:cNvGraphicFramePr>
            <a:graphicFrameLocks noGrp="1"/>
          </p:cNvGraphicFramePr>
          <p:nvPr>
            <p:ph idx="1"/>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99DDE53-3486-44BA-8937-912B514953C5}"/>
              </a:ext>
            </a:extLst>
          </p:cNvPr>
          <p:cNvGrpSpPr/>
          <p:nvPr/>
        </p:nvGrpSpPr>
        <p:grpSpPr bwMode="ltGray">
          <a:xfrm>
            <a:off x="-1046936" y="-1"/>
            <a:ext cx="5932086" cy="6890047"/>
            <a:chOff x="6256117" y="-21839"/>
            <a:chExt cx="5932086" cy="6890047"/>
          </a:xfrm>
        </p:grpSpPr>
        <p:grpSp>
          <p:nvGrpSpPr>
            <p:cNvPr id="9" name="Group 8">
              <a:extLst>
                <a:ext uri="{FF2B5EF4-FFF2-40B4-BE49-F238E27FC236}">
                  <a16:creationId xmlns:a16="http://schemas.microsoft.com/office/drawing/2014/main" id="{1259AC3A-50E6-465C-B37B-35957EB5A95F}"/>
                </a:ext>
              </a:extLst>
            </p:cNvPr>
            <p:cNvGrpSpPr/>
            <p:nvPr userDrawn="1"/>
          </p:nvGrpSpPr>
          <p:grpSpPr bwMode="ltGray">
            <a:xfrm>
              <a:off x="8507413" y="1457714"/>
              <a:ext cx="3680790" cy="5392441"/>
              <a:chOff x="8507413" y="1457714"/>
              <a:chExt cx="3680790" cy="5392441"/>
            </a:xfrm>
          </p:grpSpPr>
          <p:sp>
            <p:nvSpPr>
              <p:cNvPr id="18" name="Freeform: Shape 37">
                <a:extLst>
                  <a:ext uri="{FF2B5EF4-FFF2-40B4-BE49-F238E27FC236}">
                    <a16:creationId xmlns:a16="http://schemas.microsoft.com/office/drawing/2014/main" id="{3B545953-A6AC-4518-940A-D670373F583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38">
                <a:extLst>
                  <a:ext uri="{FF2B5EF4-FFF2-40B4-BE49-F238E27FC236}">
                    <a16:creationId xmlns:a16="http://schemas.microsoft.com/office/drawing/2014/main" id="{37ED9DE8-657B-4A32-809A-2487A54D8D0B}"/>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39">
                <a:extLst>
                  <a:ext uri="{FF2B5EF4-FFF2-40B4-BE49-F238E27FC236}">
                    <a16:creationId xmlns:a16="http://schemas.microsoft.com/office/drawing/2014/main" id="{F82F043A-FE69-4FFD-8AD7-2FD8C5CBB9F3}"/>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40">
                <a:extLst>
                  <a:ext uri="{FF2B5EF4-FFF2-40B4-BE49-F238E27FC236}">
                    <a16:creationId xmlns:a16="http://schemas.microsoft.com/office/drawing/2014/main" id="{BA3425F1-D249-4FB5-9A1F-376D41EF0CA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41">
                <a:extLst>
                  <a:ext uri="{FF2B5EF4-FFF2-40B4-BE49-F238E27FC236}">
                    <a16:creationId xmlns:a16="http://schemas.microsoft.com/office/drawing/2014/main" id="{D7FCF956-CBF7-4240-8D46-2FFD5B50E27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42">
                <a:extLst>
                  <a:ext uri="{FF2B5EF4-FFF2-40B4-BE49-F238E27FC236}">
                    <a16:creationId xmlns:a16="http://schemas.microsoft.com/office/drawing/2014/main" id="{F9F75C1A-6264-4767-A659-2627B9730E5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43">
                <a:extLst>
                  <a:ext uri="{FF2B5EF4-FFF2-40B4-BE49-F238E27FC236}">
                    <a16:creationId xmlns:a16="http://schemas.microsoft.com/office/drawing/2014/main" id="{CAC1D60F-FFBA-4601-B8CF-C9C105DD5082}"/>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44">
                <a:extLst>
                  <a:ext uri="{FF2B5EF4-FFF2-40B4-BE49-F238E27FC236}">
                    <a16:creationId xmlns:a16="http://schemas.microsoft.com/office/drawing/2014/main" id="{16C3F112-449E-4B5A-A11F-6415FE0A26A0}"/>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45">
                <a:extLst>
                  <a:ext uri="{FF2B5EF4-FFF2-40B4-BE49-F238E27FC236}">
                    <a16:creationId xmlns:a16="http://schemas.microsoft.com/office/drawing/2014/main" id="{F5354C0E-F490-4F0E-911C-E948444416A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27" name="Freeform: Shape 46">
                <a:extLst>
                  <a:ext uri="{FF2B5EF4-FFF2-40B4-BE49-F238E27FC236}">
                    <a16:creationId xmlns:a16="http://schemas.microsoft.com/office/drawing/2014/main" id="{2B575342-CD48-4F07-951F-828B51E3483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47">
                <a:extLst>
                  <a:ext uri="{FF2B5EF4-FFF2-40B4-BE49-F238E27FC236}">
                    <a16:creationId xmlns:a16="http://schemas.microsoft.com/office/drawing/2014/main" id="{3B1BB959-F6D8-4549-982E-89FBBB34525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48">
                <a:extLst>
                  <a:ext uri="{FF2B5EF4-FFF2-40B4-BE49-F238E27FC236}">
                    <a16:creationId xmlns:a16="http://schemas.microsoft.com/office/drawing/2014/main" id="{721CE0B3-998C-4084-9351-F938F5F4CA7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49">
                <a:extLst>
                  <a:ext uri="{FF2B5EF4-FFF2-40B4-BE49-F238E27FC236}">
                    <a16:creationId xmlns:a16="http://schemas.microsoft.com/office/drawing/2014/main" id="{81259377-8E9A-471A-9C59-FD65479068EC}"/>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50">
                <a:extLst>
                  <a:ext uri="{FF2B5EF4-FFF2-40B4-BE49-F238E27FC236}">
                    <a16:creationId xmlns:a16="http://schemas.microsoft.com/office/drawing/2014/main" id="{CA6B23C1-A319-4B83-8B0C-21C559B721FB}"/>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51">
                <a:extLst>
                  <a:ext uri="{FF2B5EF4-FFF2-40B4-BE49-F238E27FC236}">
                    <a16:creationId xmlns:a16="http://schemas.microsoft.com/office/drawing/2014/main" id="{B25894BF-0EE5-4708-A95C-57686048A6C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52">
                <a:extLst>
                  <a:ext uri="{FF2B5EF4-FFF2-40B4-BE49-F238E27FC236}">
                    <a16:creationId xmlns:a16="http://schemas.microsoft.com/office/drawing/2014/main" id="{140CBAE1-AA10-4613-9586-8332455A51E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4" name="Straight Connector 33">
                <a:extLst>
                  <a:ext uri="{FF2B5EF4-FFF2-40B4-BE49-F238E27FC236}">
                    <a16:creationId xmlns:a16="http://schemas.microsoft.com/office/drawing/2014/main" id="{58C1AC81-9E89-4910-BA63-B50FEB9A1064}"/>
                  </a:ext>
                </a:extLst>
              </p:cNvPr>
              <p:cNvCxnSpPr/>
              <p:nvPr/>
            </p:nvCxnSpPr>
            <p:spPr bwMode="ltGray">
              <a:xfrm>
                <a:off x="9981203" y="5098858"/>
                <a:ext cx="733213" cy="400531"/>
              </a:xfrm>
              <a:prstGeom prst="line">
                <a:avLst/>
              </a:pr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 name="Group 9">
              <a:extLst>
                <a:ext uri="{FF2B5EF4-FFF2-40B4-BE49-F238E27FC236}">
                  <a16:creationId xmlns:a16="http://schemas.microsoft.com/office/drawing/2014/main" id="{2D1523F1-E851-4BE2-A984-DD5EC8596E90}"/>
                </a:ext>
              </a:extLst>
            </p:cNvPr>
            <p:cNvGrpSpPr/>
            <p:nvPr userDrawn="1"/>
          </p:nvGrpSpPr>
          <p:grpSpPr bwMode="ltGray">
            <a:xfrm>
              <a:off x="7545167" y="-21839"/>
              <a:ext cx="1192433" cy="1098538"/>
              <a:chOff x="7545167" y="-9139"/>
              <a:chExt cx="1192433" cy="1098538"/>
            </a:xfrm>
          </p:grpSpPr>
          <p:sp>
            <p:nvSpPr>
              <p:cNvPr id="15" name="Freeform: Shape 58">
                <a:extLst>
                  <a:ext uri="{FF2B5EF4-FFF2-40B4-BE49-F238E27FC236}">
                    <a16:creationId xmlns:a16="http://schemas.microsoft.com/office/drawing/2014/main" id="{7D093912-3F2F-4999-B5E0-C4FC907AF3B7}"/>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56">
                <a:extLst>
                  <a:ext uri="{FF2B5EF4-FFF2-40B4-BE49-F238E27FC236}">
                    <a16:creationId xmlns:a16="http://schemas.microsoft.com/office/drawing/2014/main" id="{F49FBBF1-84DA-402C-88C5-D55DE104CDE4}"/>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7" name="Freeform: Shape 36">
                <a:extLst>
                  <a:ext uri="{FF2B5EF4-FFF2-40B4-BE49-F238E27FC236}">
                    <a16:creationId xmlns:a16="http://schemas.microsoft.com/office/drawing/2014/main" id="{B3C48FD2-D02D-4269-920E-25BD97B54DEB}"/>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1" name="Group 10">
              <a:extLst>
                <a:ext uri="{FF2B5EF4-FFF2-40B4-BE49-F238E27FC236}">
                  <a16:creationId xmlns:a16="http://schemas.microsoft.com/office/drawing/2014/main" id="{E8987D6D-5633-4100-BE8C-3C8BD089FF8A}"/>
                </a:ext>
              </a:extLst>
            </p:cNvPr>
            <p:cNvGrpSpPr/>
            <p:nvPr userDrawn="1"/>
          </p:nvGrpSpPr>
          <p:grpSpPr bwMode="ltGray">
            <a:xfrm>
              <a:off x="6256117" y="5896894"/>
              <a:ext cx="1057910" cy="971314"/>
              <a:chOff x="6256117" y="5896894"/>
              <a:chExt cx="1057910" cy="971314"/>
            </a:xfrm>
          </p:grpSpPr>
          <p:sp>
            <p:nvSpPr>
              <p:cNvPr id="12" name="Freeform: Shape 31">
                <a:extLst>
                  <a:ext uri="{FF2B5EF4-FFF2-40B4-BE49-F238E27FC236}">
                    <a16:creationId xmlns:a16="http://schemas.microsoft.com/office/drawing/2014/main" id="{A0F88B9E-296A-4959-B366-7B89043B0FC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32">
                <a:extLst>
                  <a:ext uri="{FF2B5EF4-FFF2-40B4-BE49-F238E27FC236}">
                    <a16:creationId xmlns:a16="http://schemas.microsoft.com/office/drawing/2014/main" id="{A47053C7-3E53-4B3F-B7BD-272E32BD41B7}"/>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33">
                <a:extLst>
                  <a:ext uri="{FF2B5EF4-FFF2-40B4-BE49-F238E27FC236}">
                    <a16:creationId xmlns:a16="http://schemas.microsoft.com/office/drawing/2014/main" id="{21231643-140B-4966-BF49-2E43D304B95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a:extLst>
              <a:ext uri="{FF2B5EF4-FFF2-40B4-BE49-F238E27FC236}">
                <a16:creationId xmlns:a16="http://schemas.microsoft.com/office/drawing/2014/main" id="{9CD6B05D-181B-4DE3-A228-9350200947F5}"/>
              </a:ext>
            </a:extLst>
          </p:cNvPr>
          <p:cNvSpPr>
            <a:spLocks noGrp="1"/>
          </p:cNvSpPr>
          <p:nvPr>
            <p:ph type="title"/>
          </p:nvPr>
        </p:nvSpPr>
        <p:spPr>
          <a:xfrm>
            <a:off x="472457" y="-727945"/>
            <a:ext cx="3370998" cy="5502264"/>
          </a:xfrm>
        </p:spPr>
        <p:txBody>
          <a:bodyPr anchor="ctr">
            <a:normAutofit/>
          </a:bodyPr>
          <a:lstStyle/>
          <a:p>
            <a:r>
              <a:rPr lang="en-US" sz="4400" dirty="0">
                <a:solidFill>
                  <a:srgbClr val="FFFFFF"/>
                </a:solidFill>
                <a:latin typeface="Segoe UI Semilight" panose="020B0402040204020203" pitchFamily="34" charset="0"/>
                <a:cs typeface="Segoe UI Semilight" panose="020B0402040204020203" pitchFamily="34" charset="0"/>
              </a:rPr>
              <a:t>Key Benefits</a:t>
            </a:r>
            <a:br>
              <a:rPr lang="en-US" sz="4400" dirty="0">
                <a:solidFill>
                  <a:srgbClr val="FFFFFF"/>
                </a:solidFill>
                <a:latin typeface="Segoe UI Semilight" panose="020B0402040204020203" pitchFamily="34" charset="0"/>
                <a:cs typeface="Segoe UI Semilight" panose="020B0402040204020203" pitchFamily="34" charset="0"/>
              </a:rPr>
            </a:br>
            <a:r>
              <a:rPr lang="en-US" sz="4400" dirty="0">
                <a:solidFill>
                  <a:srgbClr val="FFFFFF"/>
                </a:solidFill>
                <a:latin typeface="Segoe UI Semilight" panose="020B0402040204020203" pitchFamily="34" charset="0"/>
                <a:cs typeface="Segoe UI Semilight" panose="020B0402040204020203" pitchFamily="34" charset="0"/>
              </a:rPr>
              <a:t>of MSIX </a:t>
            </a:r>
          </a:p>
        </p:txBody>
      </p:sp>
      <p:pic>
        <p:nvPicPr>
          <p:cNvPr id="35" name="Picture 34">
            <a:extLst>
              <a:ext uri="{FF2B5EF4-FFF2-40B4-BE49-F238E27FC236}">
                <a16:creationId xmlns:a16="http://schemas.microsoft.com/office/drawing/2014/main" id="{C6F9CF89-BF81-436B-8929-7B9352324951}"/>
              </a:ext>
            </a:extLst>
          </p:cNvPr>
          <p:cNvPicPr>
            <a:picLocks noChangeAspect="1"/>
          </p:cNvPicPr>
          <p:nvPr/>
        </p:nvPicPr>
        <p:blipFill>
          <a:blip r:embed="rId8">
            <a:alphaModFix/>
          </a:blip>
          <a:stretch>
            <a:fillRect/>
          </a:stretch>
        </p:blipFill>
        <p:spPr>
          <a:xfrm>
            <a:off x="218744" y="5584026"/>
            <a:ext cx="949286" cy="949286"/>
          </a:xfrm>
          <a:prstGeom prst="rect">
            <a:avLst/>
          </a:prstGeom>
        </p:spPr>
      </p:pic>
    </p:spTree>
    <p:extLst>
      <p:ext uri="{BB962C8B-B14F-4D97-AF65-F5344CB8AC3E}">
        <p14:creationId xmlns:p14="http://schemas.microsoft.com/office/powerpoint/2010/main" val="1035193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4618-5B3F-4C04-9A21-805D40907A04}"/>
              </a:ext>
            </a:extLst>
          </p:cNvPr>
          <p:cNvSpPr>
            <a:spLocks noGrp="1"/>
          </p:cNvSpPr>
          <p:nvPr>
            <p:ph type="title"/>
          </p:nvPr>
        </p:nvSpPr>
        <p:spPr>
          <a:xfrm>
            <a:off x="519248" y="228647"/>
            <a:ext cx="11151917" cy="543226"/>
          </a:xfrm>
        </p:spPr>
        <p:txBody>
          <a:bodyPr/>
          <a:lstStyle/>
          <a:p>
            <a:r>
              <a:rPr lang="en-US" sz="3530" dirty="0"/>
              <a:t>Windows Application Packaging Project	</a:t>
            </a:r>
            <a:endParaRPr lang="it-IT" sz="3530" dirty="0"/>
          </a:p>
        </p:txBody>
      </p:sp>
      <p:sp>
        <p:nvSpPr>
          <p:cNvPr id="3" name="Text Placeholder 2">
            <a:extLst>
              <a:ext uri="{FF2B5EF4-FFF2-40B4-BE49-F238E27FC236}">
                <a16:creationId xmlns:a16="http://schemas.microsoft.com/office/drawing/2014/main" id="{5E88E3A9-0234-47FE-B7FD-F79D3F241480}"/>
              </a:ext>
            </a:extLst>
          </p:cNvPr>
          <p:cNvSpPr>
            <a:spLocks noGrp="1"/>
          </p:cNvSpPr>
          <p:nvPr>
            <p:ph type="body" sz="quarter" idx="10"/>
          </p:nvPr>
        </p:nvSpPr>
        <p:spPr>
          <a:xfrm>
            <a:off x="519249" y="1447829"/>
            <a:ext cx="3933096" cy="5181527"/>
          </a:xfrm>
        </p:spPr>
        <p:txBody>
          <a:bodyPr>
            <a:normAutofit fontScale="85000" lnSpcReduction="20000"/>
          </a:bodyPr>
          <a:lstStyle/>
          <a:p>
            <a:pPr>
              <a:lnSpc>
                <a:spcPct val="120000"/>
              </a:lnSpc>
              <a:spcBef>
                <a:spcPts val="0"/>
              </a:spcBef>
              <a:spcAft>
                <a:spcPts val="300"/>
              </a:spcAft>
            </a:pPr>
            <a:r>
              <a:rPr lang="en-US" sz="3138" dirty="0">
                <a:solidFill>
                  <a:schemeClr val="tx1"/>
                </a:solidFill>
              </a:rPr>
              <a:t>Projects included in VS 2017 and VS 2019</a:t>
            </a:r>
          </a:p>
          <a:p>
            <a:pPr>
              <a:lnSpc>
                <a:spcPct val="120000"/>
              </a:lnSpc>
              <a:spcBef>
                <a:spcPts val="0"/>
              </a:spcBef>
              <a:spcAft>
                <a:spcPts val="300"/>
              </a:spcAft>
            </a:pPr>
            <a:r>
              <a:rPr lang="it-IT" sz="3138" dirty="0" err="1">
                <a:solidFill>
                  <a:schemeClr val="tx1"/>
                </a:solidFill>
              </a:rPr>
              <a:t>Easily</a:t>
            </a:r>
            <a:r>
              <a:rPr lang="it-IT" sz="3138" dirty="0">
                <a:solidFill>
                  <a:schemeClr val="tx1"/>
                </a:solidFill>
              </a:rPr>
              <a:t> debug </a:t>
            </a:r>
            <a:r>
              <a:rPr lang="it-IT" sz="3138" dirty="0" err="1">
                <a:solidFill>
                  <a:schemeClr val="tx1"/>
                </a:solidFill>
              </a:rPr>
              <a:t>packaged</a:t>
            </a:r>
            <a:r>
              <a:rPr lang="it-IT" sz="3138" dirty="0">
                <a:solidFill>
                  <a:schemeClr val="tx1"/>
                </a:solidFill>
              </a:rPr>
              <a:t> WPF, Windows Forms and Visual C++ from the source code</a:t>
            </a:r>
          </a:p>
          <a:p>
            <a:pPr>
              <a:lnSpc>
                <a:spcPct val="120000"/>
              </a:lnSpc>
              <a:spcBef>
                <a:spcPts val="0"/>
              </a:spcBef>
              <a:spcAft>
                <a:spcPts val="300"/>
              </a:spcAft>
            </a:pPr>
            <a:r>
              <a:rPr lang="en-US" sz="3138" b="1" dirty="0">
                <a:solidFill>
                  <a:schemeClr val="tx1"/>
                </a:solidFill>
              </a:rPr>
              <a:t>New! </a:t>
            </a:r>
            <a:r>
              <a:rPr lang="en-US" sz="3138" dirty="0">
                <a:solidFill>
                  <a:schemeClr val="tx1"/>
                </a:solidFill>
              </a:rPr>
              <a:t>Now you can use it to embed any kind of application, even if you don’t own the source</a:t>
            </a:r>
          </a:p>
          <a:p>
            <a:pPr>
              <a:lnSpc>
                <a:spcPct val="120000"/>
              </a:lnSpc>
              <a:spcBef>
                <a:spcPts val="0"/>
              </a:spcBef>
              <a:spcAft>
                <a:spcPts val="300"/>
              </a:spcAft>
            </a:pPr>
            <a:r>
              <a:rPr lang="en-US" sz="3138" b="1" dirty="0">
                <a:solidFill>
                  <a:schemeClr val="tx1"/>
                </a:solidFill>
              </a:rPr>
              <a:t>New! </a:t>
            </a:r>
            <a:r>
              <a:rPr lang="en-US" sz="3138" dirty="0">
                <a:solidFill>
                  <a:schemeClr val="tx1"/>
                </a:solidFill>
              </a:rPr>
              <a:t>Support to .NET Core 3.0 desktop apps</a:t>
            </a:r>
          </a:p>
        </p:txBody>
      </p:sp>
      <p:pic>
        <p:nvPicPr>
          <p:cNvPr id="5" name="Picture 4">
            <a:extLst>
              <a:ext uri="{FF2B5EF4-FFF2-40B4-BE49-F238E27FC236}">
                <a16:creationId xmlns:a16="http://schemas.microsoft.com/office/drawing/2014/main" id="{38F5153F-0B92-4819-A3C1-C3156E134D17}"/>
              </a:ext>
            </a:extLst>
          </p:cNvPr>
          <p:cNvPicPr>
            <a:picLocks noChangeAspect="1"/>
          </p:cNvPicPr>
          <p:nvPr/>
        </p:nvPicPr>
        <p:blipFill>
          <a:blip r:embed="rId2"/>
          <a:stretch>
            <a:fillRect/>
          </a:stretch>
        </p:blipFill>
        <p:spPr>
          <a:xfrm>
            <a:off x="4975327" y="1447829"/>
            <a:ext cx="6850749" cy="4683128"/>
          </a:xfrm>
          <a:prstGeom prst="rect">
            <a:avLst/>
          </a:prstGeom>
        </p:spPr>
      </p:pic>
    </p:spTree>
    <p:extLst>
      <p:ext uri="{BB962C8B-B14F-4D97-AF65-F5344CB8AC3E}">
        <p14:creationId xmlns:p14="http://schemas.microsoft.com/office/powerpoint/2010/main" val="257544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z="3530" dirty="0">
                <a:gradFill>
                  <a:gsLst>
                    <a:gs pos="8333">
                      <a:schemeClr val="tx1"/>
                    </a:gs>
                    <a:gs pos="26000">
                      <a:schemeClr val="tx1"/>
                    </a:gs>
                  </a:gsLst>
                  <a:lin ang="5400000" scaled="1"/>
                </a:gradFill>
              </a:rPr>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a:solidFill>
                    <a:srgbClr val="000000"/>
                  </a:solidFill>
                  <a:latin typeface="Segoe UI"/>
                </a:rPr>
                <a:t>DevOps is the union of </a:t>
              </a:r>
              <a:r>
                <a:rPr lang="en-US" sz="2745" b="1">
                  <a:solidFill>
                    <a:srgbClr val="0078D7"/>
                  </a:solidFill>
                  <a:latin typeface="Segoe UI"/>
                </a:rPr>
                <a:t>people</a:t>
              </a:r>
              <a:r>
                <a:rPr lang="en-US" sz="2745">
                  <a:solidFill>
                    <a:srgbClr val="000000"/>
                  </a:solidFill>
                  <a:latin typeface="Segoe UI"/>
                </a:rPr>
                <a:t>, </a:t>
              </a:r>
              <a:r>
                <a:rPr lang="en-US" sz="2745" b="1">
                  <a:solidFill>
                    <a:srgbClr val="0078D7"/>
                  </a:solidFill>
                  <a:latin typeface="Segoe UI"/>
                </a:rPr>
                <a:t>process</a:t>
              </a:r>
              <a:r>
                <a:rPr lang="en-US" sz="2745">
                  <a:solidFill>
                    <a:srgbClr val="000000"/>
                  </a:solidFill>
                  <a:latin typeface="Segoe UI"/>
                </a:rPr>
                <a:t>, and </a:t>
              </a:r>
              <a:r>
                <a:rPr lang="en-US" sz="2745" b="1">
                  <a:solidFill>
                    <a:srgbClr val="0078D7"/>
                  </a:solidFill>
                  <a:latin typeface="Segoe UI"/>
                </a:rPr>
                <a:t>products</a:t>
              </a:r>
              <a:r>
                <a:rPr lang="en-US" sz="2745">
                  <a:solidFill>
                    <a:srgbClr val="000000"/>
                  </a:solidFill>
                  <a:latin typeface="Segoe UI"/>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7EFCEF-929A-46DF-96C4-F9EFC0865125}"/>
              </a:ext>
            </a:extLst>
          </p:cNvPr>
          <p:cNvSpPr/>
          <p:nvPr/>
        </p:nvSpPr>
        <p:spPr>
          <a:xfrm>
            <a:off x="295286"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0E59FE52-F6F2-467A-BAE8-427FDAA16269}"/>
              </a:ext>
            </a:extLst>
          </p:cNvPr>
          <p:cNvSpPr/>
          <p:nvPr/>
        </p:nvSpPr>
        <p:spPr>
          <a:xfrm>
            <a:off x="295286"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14001"/>
              </a:solidFill>
              <a:effectLst/>
              <a:uLnTx/>
              <a:uFillTx/>
              <a:latin typeface="Segoe UI"/>
              <a:ea typeface="+mn-ea"/>
              <a:cs typeface="+mn-cs"/>
            </a:endParaRPr>
          </a:p>
        </p:txBody>
      </p:sp>
      <p:sp>
        <p:nvSpPr>
          <p:cNvPr id="7" name="Text Placeholder 10">
            <a:extLst>
              <a:ext uri="{FF2B5EF4-FFF2-40B4-BE49-F238E27FC236}">
                <a16:creationId xmlns:a16="http://schemas.microsoft.com/office/drawing/2014/main" id="{64DA2A79-0455-4E6A-B840-D1D3348B1BEA}"/>
              </a:ext>
            </a:extLst>
          </p:cNvPr>
          <p:cNvSpPr txBox="1">
            <a:spLocks/>
          </p:cNvSpPr>
          <p:nvPr/>
        </p:nvSpPr>
        <p:spPr>
          <a:xfrm>
            <a:off x="448435" y="3054383"/>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WinForms</a:t>
            </a:r>
          </a:p>
        </p:txBody>
      </p:sp>
      <p:pic>
        <p:nvPicPr>
          <p:cNvPr id="8" name="Graphic 7">
            <a:extLst>
              <a:ext uri="{FF2B5EF4-FFF2-40B4-BE49-F238E27FC236}">
                <a16:creationId xmlns:a16="http://schemas.microsoft.com/office/drawing/2014/main" id="{9127C55C-1958-47A6-860C-0E04D9697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4542" y="2323283"/>
            <a:ext cx="457048" cy="376606"/>
          </a:xfrm>
          <a:prstGeom prst="rect">
            <a:avLst/>
          </a:prstGeom>
        </p:spPr>
      </p:pic>
      <p:grpSp>
        <p:nvGrpSpPr>
          <p:cNvPr id="9" name="Group 8">
            <a:extLst>
              <a:ext uri="{FF2B5EF4-FFF2-40B4-BE49-F238E27FC236}">
                <a16:creationId xmlns:a16="http://schemas.microsoft.com/office/drawing/2014/main" id="{4D006602-F633-4945-9B47-04F5D8625195}"/>
              </a:ext>
            </a:extLst>
          </p:cNvPr>
          <p:cNvGrpSpPr/>
          <p:nvPr/>
        </p:nvGrpSpPr>
        <p:grpSpPr>
          <a:xfrm>
            <a:off x="528476" y="3616488"/>
            <a:ext cx="1769181" cy="1326719"/>
            <a:chOff x="7461258" y="4258472"/>
            <a:chExt cx="2123017" cy="1583266"/>
          </a:xfrm>
        </p:grpSpPr>
        <p:pic>
          <p:nvPicPr>
            <p:cNvPr id="10" name="Picture 9">
              <a:extLst>
                <a:ext uri="{FF2B5EF4-FFF2-40B4-BE49-F238E27FC236}">
                  <a16:creationId xmlns:a16="http://schemas.microsoft.com/office/drawing/2014/main" id="{A207408A-4CDD-4F05-A309-9D9F1F853DB7}"/>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11" name="Rectangle 10">
              <a:extLst>
                <a:ext uri="{FF2B5EF4-FFF2-40B4-BE49-F238E27FC236}">
                  <a16:creationId xmlns:a16="http://schemas.microsoft.com/office/drawing/2014/main" id="{01DD3AF0-CF2A-44C2-9EAC-00305CFDCAFB}"/>
                </a:ext>
              </a:extLst>
            </p:cNvPr>
            <p:cNvSpPr/>
            <p:nvPr/>
          </p:nvSpPr>
          <p:spPr>
            <a:xfrm>
              <a:off x="7909930" y="4483099"/>
              <a:ext cx="934620" cy="12337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1E40E39A-5C85-44B7-B546-769B6740FFFD}"/>
              </a:ext>
            </a:extLst>
          </p:cNvPr>
          <p:cNvSpPr/>
          <p:nvPr/>
        </p:nvSpPr>
        <p:spPr>
          <a:xfrm>
            <a:off x="5030664" y="2090095"/>
            <a:ext cx="2194560" cy="3240324"/>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93454429-80A6-464B-B9A1-B0D77F36EBD3}"/>
              </a:ext>
            </a:extLst>
          </p:cNvPr>
          <p:cNvSpPr/>
          <p:nvPr/>
        </p:nvSpPr>
        <p:spPr>
          <a:xfrm>
            <a:off x="5030664" y="2088331"/>
            <a:ext cx="2194560" cy="84757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 Placeholder 10">
            <a:extLst>
              <a:ext uri="{FF2B5EF4-FFF2-40B4-BE49-F238E27FC236}">
                <a16:creationId xmlns:a16="http://schemas.microsoft.com/office/drawing/2014/main" id="{42525967-2776-485A-8557-93A936A77C0D}"/>
              </a:ext>
            </a:extLst>
          </p:cNvPr>
          <p:cNvSpPr txBox="1">
            <a:spLocks/>
          </p:cNvSpPr>
          <p:nvPr/>
        </p:nvSpPr>
        <p:spPr>
          <a:xfrm>
            <a:off x="5306487" y="3070455"/>
            <a:ext cx="1664218" cy="457759"/>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UWP</a:t>
            </a:r>
          </a:p>
        </p:txBody>
      </p:sp>
      <p:pic>
        <p:nvPicPr>
          <p:cNvPr id="40" name="Picture 39">
            <a:extLst>
              <a:ext uri="{FF2B5EF4-FFF2-40B4-BE49-F238E27FC236}">
                <a16:creationId xmlns:a16="http://schemas.microsoft.com/office/drawing/2014/main" id="{DACF3BC0-B45E-40CD-80E8-FA18D83B5BF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9781"/>
          <a:stretch/>
        </p:blipFill>
        <p:spPr>
          <a:xfrm>
            <a:off x="5875118" y="2281267"/>
            <a:ext cx="526955" cy="507582"/>
          </a:xfrm>
          <a:prstGeom prst="rect">
            <a:avLst/>
          </a:prstGeom>
        </p:spPr>
      </p:pic>
      <p:grpSp>
        <p:nvGrpSpPr>
          <p:cNvPr id="207" name="Group 206">
            <a:extLst>
              <a:ext uri="{FF2B5EF4-FFF2-40B4-BE49-F238E27FC236}">
                <a16:creationId xmlns:a16="http://schemas.microsoft.com/office/drawing/2014/main" id="{0B335E56-9BC1-4EA1-BFF9-6FA6D41EE12F}"/>
              </a:ext>
            </a:extLst>
          </p:cNvPr>
          <p:cNvGrpSpPr/>
          <p:nvPr/>
        </p:nvGrpSpPr>
        <p:grpSpPr>
          <a:xfrm>
            <a:off x="5225367" y="3681751"/>
            <a:ext cx="1883377" cy="1261457"/>
            <a:chOff x="8512155" y="5917422"/>
            <a:chExt cx="2691715" cy="1590277"/>
          </a:xfrm>
        </p:grpSpPr>
        <p:sp>
          <p:nvSpPr>
            <p:cNvPr id="208" name="Freeform 348">
              <a:extLst>
                <a:ext uri="{FF2B5EF4-FFF2-40B4-BE49-F238E27FC236}">
                  <a16:creationId xmlns:a16="http://schemas.microsoft.com/office/drawing/2014/main" id="{F460E1EC-A682-4D15-87C8-570273A99952}"/>
                </a:ext>
              </a:extLst>
            </p:cNvPr>
            <p:cNvSpPr>
              <a:spLocks/>
            </p:cNvSpPr>
            <p:nvPr/>
          </p:nvSpPr>
          <p:spPr bwMode="auto">
            <a:xfrm>
              <a:off x="8512155" y="5917422"/>
              <a:ext cx="2691715" cy="1590277"/>
            </a:xfrm>
            <a:custGeom>
              <a:avLst/>
              <a:gdLst>
                <a:gd name="T0" fmla="*/ 1894 w 1894"/>
                <a:gd name="T1" fmla="*/ 0 h 1163"/>
                <a:gd name="T2" fmla="*/ 0 w 1894"/>
                <a:gd name="T3" fmla="*/ 0 h 1163"/>
                <a:gd name="T4" fmla="*/ 0 w 1894"/>
                <a:gd name="T5" fmla="*/ 1163 h 1163"/>
                <a:gd name="T6" fmla="*/ 1894 w 1894"/>
                <a:gd name="T7" fmla="*/ 1163 h 1163"/>
                <a:gd name="T8" fmla="*/ 1894 w 1894"/>
                <a:gd name="T9" fmla="*/ 0 h 1163"/>
                <a:gd name="T10" fmla="*/ 1894 w 1894"/>
                <a:gd name="T11" fmla="*/ 0 h 1163"/>
              </a:gdLst>
              <a:ahLst/>
              <a:cxnLst>
                <a:cxn ang="0">
                  <a:pos x="T0" y="T1"/>
                </a:cxn>
                <a:cxn ang="0">
                  <a:pos x="T2" y="T3"/>
                </a:cxn>
                <a:cxn ang="0">
                  <a:pos x="T4" y="T5"/>
                </a:cxn>
                <a:cxn ang="0">
                  <a:pos x="T6" y="T7"/>
                </a:cxn>
                <a:cxn ang="0">
                  <a:pos x="T8" y="T9"/>
                </a:cxn>
                <a:cxn ang="0">
                  <a:pos x="T10" y="T11"/>
                </a:cxn>
              </a:cxnLst>
              <a:rect l="0" t="0" r="r" b="b"/>
              <a:pathLst>
                <a:path w="1894" h="1163">
                  <a:moveTo>
                    <a:pt x="1894" y="0"/>
                  </a:moveTo>
                  <a:lnTo>
                    <a:pt x="0" y="0"/>
                  </a:lnTo>
                  <a:lnTo>
                    <a:pt x="0" y="1163"/>
                  </a:lnTo>
                  <a:lnTo>
                    <a:pt x="1894" y="1163"/>
                  </a:lnTo>
                  <a:lnTo>
                    <a:pt x="1894" y="0"/>
                  </a:lnTo>
                  <a:lnTo>
                    <a:pt x="1894"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50">
              <a:extLst>
                <a:ext uri="{FF2B5EF4-FFF2-40B4-BE49-F238E27FC236}">
                  <a16:creationId xmlns:a16="http://schemas.microsoft.com/office/drawing/2014/main" id="{13BB22D2-471B-4F4C-B94C-86000D1711F6}"/>
                </a:ext>
              </a:extLst>
            </p:cNvPr>
            <p:cNvSpPr>
              <a:spLocks/>
            </p:cNvSpPr>
            <p:nvPr/>
          </p:nvSpPr>
          <p:spPr bwMode="auto">
            <a:xfrm>
              <a:off x="8547101" y="5959475"/>
              <a:ext cx="2611438" cy="1509713"/>
            </a:xfrm>
            <a:custGeom>
              <a:avLst/>
              <a:gdLst>
                <a:gd name="T0" fmla="*/ 1645 w 1645"/>
                <a:gd name="T1" fmla="*/ 0 h 951"/>
                <a:gd name="T2" fmla="*/ 0 w 1645"/>
                <a:gd name="T3" fmla="*/ 0 h 951"/>
                <a:gd name="T4" fmla="*/ 0 w 1645"/>
                <a:gd name="T5" fmla="*/ 951 h 951"/>
                <a:gd name="T6" fmla="*/ 1645 w 1645"/>
                <a:gd name="T7" fmla="*/ 951 h 951"/>
                <a:gd name="T8" fmla="*/ 1645 w 1645"/>
                <a:gd name="T9" fmla="*/ 0 h 951"/>
                <a:gd name="T10" fmla="*/ 1645 w 1645"/>
                <a:gd name="T11" fmla="*/ 0 h 951"/>
              </a:gdLst>
              <a:ahLst/>
              <a:cxnLst>
                <a:cxn ang="0">
                  <a:pos x="T0" y="T1"/>
                </a:cxn>
                <a:cxn ang="0">
                  <a:pos x="T2" y="T3"/>
                </a:cxn>
                <a:cxn ang="0">
                  <a:pos x="T4" y="T5"/>
                </a:cxn>
                <a:cxn ang="0">
                  <a:pos x="T6" y="T7"/>
                </a:cxn>
                <a:cxn ang="0">
                  <a:pos x="T8" y="T9"/>
                </a:cxn>
                <a:cxn ang="0">
                  <a:pos x="T10" y="T11"/>
                </a:cxn>
              </a:cxnLst>
              <a:rect l="0" t="0" r="r" b="b"/>
              <a:pathLst>
                <a:path w="1645" h="951">
                  <a:moveTo>
                    <a:pt x="1645" y="0"/>
                  </a:moveTo>
                  <a:lnTo>
                    <a:pt x="0" y="0"/>
                  </a:lnTo>
                  <a:lnTo>
                    <a:pt x="0" y="951"/>
                  </a:lnTo>
                  <a:lnTo>
                    <a:pt x="1645" y="951"/>
                  </a:lnTo>
                  <a:lnTo>
                    <a:pt x="1645" y="0"/>
                  </a:lnTo>
                  <a:lnTo>
                    <a:pt x="1645"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53">
              <a:extLst>
                <a:ext uri="{FF2B5EF4-FFF2-40B4-BE49-F238E27FC236}">
                  <a16:creationId xmlns:a16="http://schemas.microsoft.com/office/drawing/2014/main" id="{75ACF171-5206-468D-97D4-481AD09CB232}"/>
                </a:ext>
              </a:extLst>
            </p:cNvPr>
            <p:cNvSpPr>
              <a:spLocks/>
            </p:cNvSpPr>
            <p:nvPr/>
          </p:nvSpPr>
          <p:spPr bwMode="auto">
            <a:xfrm>
              <a:off x="8715376" y="6105525"/>
              <a:ext cx="2230438" cy="1216025"/>
            </a:xfrm>
            <a:custGeom>
              <a:avLst/>
              <a:gdLst>
                <a:gd name="T0" fmla="*/ 0 w 1405"/>
                <a:gd name="T1" fmla="*/ 0 h 766"/>
                <a:gd name="T2" fmla="*/ 1405 w 1405"/>
                <a:gd name="T3" fmla="*/ 0 h 766"/>
                <a:gd name="T4" fmla="*/ 1405 w 1405"/>
                <a:gd name="T5" fmla="*/ 766 h 766"/>
                <a:gd name="T6" fmla="*/ 0 w 1405"/>
                <a:gd name="T7" fmla="*/ 766 h 766"/>
                <a:gd name="T8" fmla="*/ 0 w 1405"/>
                <a:gd name="T9" fmla="*/ 0 h 766"/>
                <a:gd name="T10" fmla="*/ 0 w 1405"/>
                <a:gd name="T11" fmla="*/ 0 h 766"/>
              </a:gdLst>
              <a:ahLst/>
              <a:cxnLst>
                <a:cxn ang="0">
                  <a:pos x="T0" y="T1"/>
                </a:cxn>
                <a:cxn ang="0">
                  <a:pos x="T2" y="T3"/>
                </a:cxn>
                <a:cxn ang="0">
                  <a:pos x="T4" y="T5"/>
                </a:cxn>
                <a:cxn ang="0">
                  <a:pos x="T6" y="T7"/>
                </a:cxn>
                <a:cxn ang="0">
                  <a:pos x="T8" y="T9"/>
                </a:cxn>
                <a:cxn ang="0">
                  <a:pos x="T10" y="T11"/>
                </a:cxn>
              </a:cxnLst>
              <a:rect l="0" t="0" r="r" b="b"/>
              <a:pathLst>
                <a:path w="1405" h="766">
                  <a:moveTo>
                    <a:pt x="0" y="0"/>
                  </a:moveTo>
                  <a:lnTo>
                    <a:pt x="1405" y="0"/>
                  </a:lnTo>
                  <a:lnTo>
                    <a:pt x="1405" y="766"/>
                  </a:lnTo>
                  <a:lnTo>
                    <a:pt x="0" y="766"/>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54">
              <a:extLst>
                <a:ext uri="{FF2B5EF4-FFF2-40B4-BE49-F238E27FC236}">
                  <a16:creationId xmlns:a16="http://schemas.microsoft.com/office/drawing/2014/main" id="{7B8E16C8-9735-4A46-B355-8933C59452F4}"/>
                </a:ext>
              </a:extLst>
            </p:cNvPr>
            <p:cNvSpPr>
              <a:spLocks/>
            </p:cNvSpPr>
            <p:nvPr/>
          </p:nvSpPr>
          <p:spPr bwMode="auto">
            <a:xfrm>
              <a:off x="8715376" y="6105525"/>
              <a:ext cx="247650" cy="1216025"/>
            </a:xfrm>
            <a:custGeom>
              <a:avLst/>
              <a:gdLst>
                <a:gd name="T0" fmla="*/ 0 w 156"/>
                <a:gd name="T1" fmla="*/ 0 h 766"/>
                <a:gd name="T2" fmla="*/ 156 w 156"/>
                <a:gd name="T3" fmla="*/ 0 h 766"/>
                <a:gd name="T4" fmla="*/ 156 w 156"/>
                <a:gd name="T5" fmla="*/ 766 h 766"/>
                <a:gd name="T6" fmla="*/ 0 w 156"/>
                <a:gd name="T7" fmla="*/ 766 h 766"/>
                <a:gd name="T8" fmla="*/ 0 w 156"/>
                <a:gd name="T9" fmla="*/ 0 h 766"/>
                <a:gd name="T10" fmla="*/ 0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0" y="0"/>
                  </a:moveTo>
                  <a:lnTo>
                    <a:pt x="156" y="0"/>
                  </a:lnTo>
                  <a:lnTo>
                    <a:pt x="156" y="766"/>
                  </a:lnTo>
                  <a:lnTo>
                    <a:pt x="0" y="766"/>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56">
              <a:extLst>
                <a:ext uri="{FF2B5EF4-FFF2-40B4-BE49-F238E27FC236}">
                  <a16:creationId xmlns:a16="http://schemas.microsoft.com/office/drawing/2014/main" id="{2A48607D-286B-4347-996E-6870CDDC6D19}"/>
                </a:ext>
              </a:extLst>
            </p:cNvPr>
            <p:cNvSpPr>
              <a:spLocks/>
            </p:cNvSpPr>
            <p:nvPr/>
          </p:nvSpPr>
          <p:spPr bwMode="auto">
            <a:xfrm>
              <a:off x="8547101" y="5959475"/>
              <a:ext cx="1970088" cy="1509713"/>
            </a:xfrm>
            <a:custGeom>
              <a:avLst/>
              <a:gdLst>
                <a:gd name="T0" fmla="*/ 1241 w 1241"/>
                <a:gd name="T1" fmla="*/ 0 h 951"/>
                <a:gd name="T2" fmla="*/ 0 w 1241"/>
                <a:gd name="T3" fmla="*/ 0 h 951"/>
                <a:gd name="T4" fmla="*/ 0 w 1241"/>
                <a:gd name="T5" fmla="*/ 951 h 951"/>
                <a:gd name="T6" fmla="*/ 298 w 1241"/>
                <a:gd name="T7" fmla="*/ 951 h 951"/>
                <a:gd name="T8" fmla="*/ 390 w 1241"/>
                <a:gd name="T9" fmla="*/ 858 h 951"/>
                <a:gd name="T10" fmla="*/ 106 w 1241"/>
                <a:gd name="T11" fmla="*/ 858 h 951"/>
                <a:gd name="T12" fmla="*/ 106 w 1241"/>
                <a:gd name="T13" fmla="*/ 92 h 951"/>
                <a:gd name="T14" fmla="*/ 262 w 1241"/>
                <a:gd name="T15" fmla="*/ 92 h 951"/>
                <a:gd name="T16" fmla="*/ 1149 w 1241"/>
                <a:gd name="T17" fmla="*/ 92 h 951"/>
                <a:gd name="T18" fmla="*/ 1241 w 1241"/>
                <a:gd name="T19" fmla="*/ 0 h 951"/>
                <a:gd name="T20" fmla="*/ 1241 w 1241"/>
                <a:gd name="T21" fmla="*/ 0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1" h="951">
                  <a:moveTo>
                    <a:pt x="1241" y="0"/>
                  </a:moveTo>
                  <a:lnTo>
                    <a:pt x="0" y="0"/>
                  </a:lnTo>
                  <a:lnTo>
                    <a:pt x="0" y="951"/>
                  </a:lnTo>
                  <a:lnTo>
                    <a:pt x="298" y="951"/>
                  </a:lnTo>
                  <a:lnTo>
                    <a:pt x="390" y="858"/>
                  </a:lnTo>
                  <a:lnTo>
                    <a:pt x="106" y="858"/>
                  </a:lnTo>
                  <a:lnTo>
                    <a:pt x="106" y="92"/>
                  </a:lnTo>
                  <a:lnTo>
                    <a:pt x="262" y="92"/>
                  </a:lnTo>
                  <a:lnTo>
                    <a:pt x="1149" y="92"/>
                  </a:lnTo>
                  <a:lnTo>
                    <a:pt x="1241" y="0"/>
                  </a:lnTo>
                  <a:lnTo>
                    <a:pt x="1241"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59">
              <a:extLst>
                <a:ext uri="{FF2B5EF4-FFF2-40B4-BE49-F238E27FC236}">
                  <a16:creationId xmlns:a16="http://schemas.microsoft.com/office/drawing/2014/main" id="{A0A18A4B-5864-495B-BC2A-8B0508F933AA}"/>
                </a:ext>
              </a:extLst>
            </p:cNvPr>
            <p:cNvSpPr>
              <a:spLocks/>
            </p:cNvSpPr>
            <p:nvPr/>
          </p:nvSpPr>
          <p:spPr bwMode="auto">
            <a:xfrm>
              <a:off x="8715376" y="6105525"/>
              <a:ext cx="1655763" cy="1216025"/>
            </a:xfrm>
            <a:custGeom>
              <a:avLst/>
              <a:gdLst>
                <a:gd name="T0" fmla="*/ 1043 w 1043"/>
                <a:gd name="T1" fmla="*/ 0 h 766"/>
                <a:gd name="T2" fmla="*/ 156 w 1043"/>
                <a:gd name="T3" fmla="*/ 0 h 766"/>
                <a:gd name="T4" fmla="*/ 156 w 1043"/>
                <a:gd name="T5" fmla="*/ 766 h 766"/>
                <a:gd name="T6" fmla="*/ 0 w 1043"/>
                <a:gd name="T7" fmla="*/ 766 h 766"/>
                <a:gd name="T8" fmla="*/ 0 w 1043"/>
                <a:gd name="T9" fmla="*/ 0 h 766"/>
                <a:gd name="T10" fmla="*/ 0 w 1043"/>
                <a:gd name="T11" fmla="*/ 766 h 766"/>
                <a:gd name="T12" fmla="*/ 284 w 1043"/>
                <a:gd name="T13" fmla="*/ 766 h 766"/>
                <a:gd name="T14" fmla="*/ 1043 w 1043"/>
                <a:gd name="T15" fmla="*/ 0 h 766"/>
                <a:gd name="T16" fmla="*/ 1043 w 1043"/>
                <a:gd name="T1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3" h="766">
                  <a:moveTo>
                    <a:pt x="1043" y="0"/>
                  </a:moveTo>
                  <a:lnTo>
                    <a:pt x="156" y="0"/>
                  </a:lnTo>
                  <a:lnTo>
                    <a:pt x="156" y="766"/>
                  </a:lnTo>
                  <a:lnTo>
                    <a:pt x="0" y="766"/>
                  </a:lnTo>
                  <a:lnTo>
                    <a:pt x="0" y="0"/>
                  </a:lnTo>
                  <a:lnTo>
                    <a:pt x="0" y="766"/>
                  </a:lnTo>
                  <a:lnTo>
                    <a:pt x="284" y="766"/>
                  </a:lnTo>
                  <a:lnTo>
                    <a:pt x="1043" y="0"/>
                  </a:lnTo>
                  <a:lnTo>
                    <a:pt x="1043"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60">
              <a:extLst>
                <a:ext uri="{FF2B5EF4-FFF2-40B4-BE49-F238E27FC236}">
                  <a16:creationId xmlns:a16="http://schemas.microsoft.com/office/drawing/2014/main" id="{32DFEA0E-B622-42DA-B315-F0759E810FE8}"/>
                </a:ext>
              </a:extLst>
            </p:cNvPr>
            <p:cNvSpPr>
              <a:spLocks/>
            </p:cNvSpPr>
            <p:nvPr/>
          </p:nvSpPr>
          <p:spPr bwMode="auto">
            <a:xfrm>
              <a:off x="8715376" y="6105525"/>
              <a:ext cx="247650" cy="1216025"/>
            </a:xfrm>
            <a:custGeom>
              <a:avLst/>
              <a:gdLst>
                <a:gd name="T0" fmla="*/ 156 w 156"/>
                <a:gd name="T1" fmla="*/ 0 h 766"/>
                <a:gd name="T2" fmla="*/ 0 w 156"/>
                <a:gd name="T3" fmla="*/ 0 h 766"/>
                <a:gd name="T4" fmla="*/ 0 w 156"/>
                <a:gd name="T5" fmla="*/ 766 h 766"/>
                <a:gd name="T6" fmla="*/ 156 w 156"/>
                <a:gd name="T7" fmla="*/ 766 h 766"/>
                <a:gd name="T8" fmla="*/ 156 w 156"/>
                <a:gd name="T9" fmla="*/ 0 h 766"/>
                <a:gd name="T10" fmla="*/ 156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156" y="0"/>
                  </a:moveTo>
                  <a:lnTo>
                    <a:pt x="0" y="0"/>
                  </a:lnTo>
                  <a:lnTo>
                    <a:pt x="0" y="766"/>
                  </a:lnTo>
                  <a:lnTo>
                    <a:pt x="156" y="766"/>
                  </a:lnTo>
                  <a:lnTo>
                    <a:pt x="156" y="0"/>
                  </a:lnTo>
                  <a:lnTo>
                    <a:pt x="156"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61">
              <a:extLst>
                <a:ext uri="{FF2B5EF4-FFF2-40B4-BE49-F238E27FC236}">
                  <a16:creationId xmlns:a16="http://schemas.microsoft.com/office/drawing/2014/main" id="{252E1AD4-05BF-4402-8359-B8A16908AED0}"/>
                </a:ext>
              </a:extLst>
            </p:cNvPr>
            <p:cNvSpPr>
              <a:spLocks/>
            </p:cNvSpPr>
            <p:nvPr/>
          </p:nvSpPr>
          <p:spPr bwMode="auto">
            <a:xfrm>
              <a:off x="8783638" y="61960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62">
              <a:extLst>
                <a:ext uri="{FF2B5EF4-FFF2-40B4-BE49-F238E27FC236}">
                  <a16:creationId xmlns:a16="http://schemas.microsoft.com/office/drawing/2014/main" id="{32B126E8-BA11-4549-BEEF-A417E9AC2CB7}"/>
                </a:ext>
              </a:extLst>
            </p:cNvPr>
            <p:cNvSpPr>
              <a:spLocks/>
            </p:cNvSpPr>
            <p:nvPr/>
          </p:nvSpPr>
          <p:spPr bwMode="auto">
            <a:xfrm>
              <a:off x="8783638" y="63420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63">
              <a:extLst>
                <a:ext uri="{FF2B5EF4-FFF2-40B4-BE49-F238E27FC236}">
                  <a16:creationId xmlns:a16="http://schemas.microsoft.com/office/drawing/2014/main" id="{D18CD6E9-7882-4E2A-91CC-F9CD357652B9}"/>
                </a:ext>
              </a:extLst>
            </p:cNvPr>
            <p:cNvSpPr>
              <a:spLocks/>
            </p:cNvSpPr>
            <p:nvPr/>
          </p:nvSpPr>
          <p:spPr bwMode="auto">
            <a:xfrm>
              <a:off x="8783638" y="64992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364">
              <a:extLst>
                <a:ext uri="{FF2B5EF4-FFF2-40B4-BE49-F238E27FC236}">
                  <a16:creationId xmlns:a16="http://schemas.microsoft.com/office/drawing/2014/main" id="{DA69D298-27FE-44A5-A69F-1D92CD568B85}"/>
                </a:ext>
              </a:extLst>
            </p:cNvPr>
            <p:cNvSpPr>
              <a:spLocks/>
            </p:cNvSpPr>
            <p:nvPr/>
          </p:nvSpPr>
          <p:spPr bwMode="auto">
            <a:xfrm>
              <a:off x="8783638" y="66468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365">
              <a:extLst>
                <a:ext uri="{FF2B5EF4-FFF2-40B4-BE49-F238E27FC236}">
                  <a16:creationId xmlns:a16="http://schemas.microsoft.com/office/drawing/2014/main" id="{1CDD6E1F-640D-443C-8C0E-22A8DFDED074}"/>
                </a:ext>
              </a:extLst>
            </p:cNvPr>
            <p:cNvSpPr>
              <a:spLocks/>
            </p:cNvSpPr>
            <p:nvPr/>
          </p:nvSpPr>
          <p:spPr bwMode="auto">
            <a:xfrm>
              <a:off x="8783638" y="67929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366">
              <a:extLst>
                <a:ext uri="{FF2B5EF4-FFF2-40B4-BE49-F238E27FC236}">
                  <a16:creationId xmlns:a16="http://schemas.microsoft.com/office/drawing/2014/main" id="{47F4CCE5-A130-4B53-BC3A-325A223AD257}"/>
                </a:ext>
              </a:extLst>
            </p:cNvPr>
            <p:cNvSpPr>
              <a:spLocks/>
            </p:cNvSpPr>
            <p:nvPr/>
          </p:nvSpPr>
          <p:spPr bwMode="auto">
            <a:xfrm>
              <a:off x="8783638" y="695007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367">
              <a:extLst>
                <a:ext uri="{FF2B5EF4-FFF2-40B4-BE49-F238E27FC236}">
                  <a16:creationId xmlns:a16="http://schemas.microsoft.com/office/drawing/2014/main" id="{4989DFCB-9148-41DF-9AB3-1E3E73EA53C2}"/>
                </a:ext>
              </a:extLst>
            </p:cNvPr>
            <p:cNvSpPr>
              <a:spLocks/>
            </p:cNvSpPr>
            <p:nvPr/>
          </p:nvSpPr>
          <p:spPr bwMode="auto">
            <a:xfrm>
              <a:off x="8783638" y="70961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368">
              <a:extLst>
                <a:ext uri="{FF2B5EF4-FFF2-40B4-BE49-F238E27FC236}">
                  <a16:creationId xmlns:a16="http://schemas.microsoft.com/office/drawing/2014/main" id="{0D02396E-6661-4ACB-8BCE-AD4398AE4FEF}"/>
                </a:ext>
              </a:extLst>
            </p:cNvPr>
            <p:cNvSpPr>
              <a:spLocks/>
            </p:cNvSpPr>
            <p:nvPr/>
          </p:nvSpPr>
          <p:spPr bwMode="auto">
            <a:xfrm>
              <a:off x="9053513" y="6286500"/>
              <a:ext cx="1711325" cy="798513"/>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FDD20E36-A680-46D0-AF58-111C3328D0C9}"/>
              </a:ext>
            </a:extLst>
          </p:cNvPr>
          <p:cNvSpPr/>
          <p:nvPr/>
        </p:nvSpPr>
        <p:spPr>
          <a:xfrm>
            <a:off x="2662975"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925D18E4-2F16-4D4C-B8E3-BFE55581F6FF}"/>
              </a:ext>
            </a:extLst>
          </p:cNvPr>
          <p:cNvSpPr/>
          <p:nvPr/>
        </p:nvSpPr>
        <p:spPr>
          <a:xfrm>
            <a:off x="2662975"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Text Placeholder 10">
            <a:extLst>
              <a:ext uri="{FF2B5EF4-FFF2-40B4-BE49-F238E27FC236}">
                <a16:creationId xmlns:a16="http://schemas.microsoft.com/office/drawing/2014/main" id="{ED684C5F-2AA2-4437-A32F-B7ACD6B71B59}"/>
              </a:ext>
            </a:extLst>
          </p:cNvPr>
          <p:cNvSpPr txBox="1">
            <a:spLocks/>
          </p:cNvSpPr>
          <p:nvPr/>
        </p:nvSpPr>
        <p:spPr>
          <a:xfrm>
            <a:off x="2826452" y="3050358"/>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WPF</a:t>
            </a:r>
          </a:p>
        </p:txBody>
      </p:sp>
      <p:pic>
        <p:nvPicPr>
          <p:cNvPr id="62" name="Graphic 61">
            <a:extLst>
              <a:ext uri="{FF2B5EF4-FFF2-40B4-BE49-F238E27FC236}">
                <a16:creationId xmlns:a16="http://schemas.microsoft.com/office/drawing/2014/main" id="{F06BA486-BD85-403B-A0FD-59052C3A1C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2559" y="2319258"/>
            <a:ext cx="457048" cy="376606"/>
          </a:xfrm>
          <a:prstGeom prst="rect">
            <a:avLst/>
          </a:prstGeom>
        </p:spPr>
      </p:pic>
      <p:grpSp>
        <p:nvGrpSpPr>
          <p:cNvPr id="63" name="Group 62">
            <a:extLst>
              <a:ext uri="{FF2B5EF4-FFF2-40B4-BE49-F238E27FC236}">
                <a16:creationId xmlns:a16="http://schemas.microsoft.com/office/drawing/2014/main" id="{D6AFEAA6-3E9E-4792-A970-73301D7A897E}"/>
              </a:ext>
            </a:extLst>
          </p:cNvPr>
          <p:cNvGrpSpPr/>
          <p:nvPr/>
        </p:nvGrpSpPr>
        <p:grpSpPr>
          <a:xfrm>
            <a:off x="2906493" y="3612463"/>
            <a:ext cx="1769181" cy="1326719"/>
            <a:chOff x="7461258" y="4258472"/>
            <a:chExt cx="2123017" cy="1583266"/>
          </a:xfrm>
        </p:grpSpPr>
        <p:pic>
          <p:nvPicPr>
            <p:cNvPr id="64" name="Picture 63">
              <a:extLst>
                <a:ext uri="{FF2B5EF4-FFF2-40B4-BE49-F238E27FC236}">
                  <a16:creationId xmlns:a16="http://schemas.microsoft.com/office/drawing/2014/main" id="{E1013E14-87B8-44DF-BF86-F0675DEA1E12}"/>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65" name="Rectangle 64">
              <a:extLst>
                <a:ext uri="{FF2B5EF4-FFF2-40B4-BE49-F238E27FC236}">
                  <a16:creationId xmlns:a16="http://schemas.microsoft.com/office/drawing/2014/main" id="{C8769D63-B9A4-4FA2-82E2-0651CFA213C6}"/>
                </a:ext>
              </a:extLst>
            </p:cNvPr>
            <p:cNvSpPr/>
            <p:nvPr/>
          </p:nvSpPr>
          <p:spPr>
            <a:xfrm>
              <a:off x="7491204" y="4434280"/>
              <a:ext cx="2085824" cy="139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52" name="Picture 251">
            <a:extLst>
              <a:ext uri="{FF2B5EF4-FFF2-40B4-BE49-F238E27FC236}">
                <a16:creationId xmlns:a16="http://schemas.microsoft.com/office/drawing/2014/main" id="{064C6CFD-898D-4255-883E-05B2FF2BEB52}"/>
              </a:ext>
            </a:extLst>
          </p:cNvPr>
          <p:cNvPicPr>
            <a:picLocks noChangeAspect="1"/>
          </p:cNvPicPr>
          <p:nvPr/>
        </p:nvPicPr>
        <p:blipFill>
          <a:blip r:embed="rId7"/>
          <a:stretch>
            <a:fillRect/>
          </a:stretch>
        </p:blipFill>
        <p:spPr>
          <a:xfrm>
            <a:off x="2959850" y="3671317"/>
            <a:ext cx="1265593" cy="1265593"/>
          </a:xfrm>
          <a:prstGeom prst="rect">
            <a:avLst/>
          </a:prstGeom>
        </p:spPr>
      </p:pic>
      <p:sp>
        <p:nvSpPr>
          <p:cNvPr id="253" name="Rectangle 252">
            <a:extLst>
              <a:ext uri="{FF2B5EF4-FFF2-40B4-BE49-F238E27FC236}">
                <a16:creationId xmlns:a16="http://schemas.microsoft.com/office/drawing/2014/main" id="{0656B9F6-238E-4F0B-BCDF-4BB01F12E339}"/>
              </a:ext>
            </a:extLst>
          </p:cNvPr>
          <p:cNvSpPr/>
          <p:nvPr/>
        </p:nvSpPr>
        <p:spPr>
          <a:xfrm>
            <a:off x="4251242" y="3776641"/>
            <a:ext cx="387079" cy="10515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C2D61250-BC79-4C75-A64D-0E258C735DB4}"/>
              </a:ext>
            </a:extLst>
          </p:cNvPr>
          <p:cNvSpPr/>
          <p:nvPr/>
        </p:nvSpPr>
        <p:spPr>
          <a:xfrm>
            <a:off x="7398353"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4C32C2D4-51D6-4997-8E17-7EC526297F52}"/>
              </a:ext>
            </a:extLst>
          </p:cNvPr>
          <p:cNvSpPr/>
          <p:nvPr/>
        </p:nvSpPr>
        <p:spPr>
          <a:xfrm>
            <a:off x="7398353"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 Placeholder 10">
            <a:extLst>
              <a:ext uri="{FF2B5EF4-FFF2-40B4-BE49-F238E27FC236}">
                <a16:creationId xmlns:a16="http://schemas.microsoft.com/office/drawing/2014/main" id="{83A8CCD9-56B8-4814-B9CB-507993D9E450}"/>
              </a:ext>
            </a:extLst>
          </p:cNvPr>
          <p:cNvSpPr txBox="1">
            <a:spLocks/>
          </p:cNvSpPr>
          <p:nvPr/>
        </p:nvSpPr>
        <p:spPr>
          <a:xfrm>
            <a:off x="7536427" y="3058375"/>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Web</a:t>
            </a:r>
          </a:p>
        </p:txBody>
      </p:sp>
      <p:grpSp>
        <p:nvGrpSpPr>
          <p:cNvPr id="71" name="Group 70">
            <a:extLst>
              <a:ext uri="{FF2B5EF4-FFF2-40B4-BE49-F238E27FC236}">
                <a16:creationId xmlns:a16="http://schemas.microsoft.com/office/drawing/2014/main" id="{A762F4C5-CD31-47EF-AD68-95770346180F}"/>
              </a:ext>
            </a:extLst>
          </p:cNvPr>
          <p:cNvGrpSpPr/>
          <p:nvPr/>
        </p:nvGrpSpPr>
        <p:grpSpPr>
          <a:xfrm>
            <a:off x="7616468" y="3620480"/>
            <a:ext cx="1769181" cy="1326719"/>
            <a:chOff x="7461258" y="4258472"/>
            <a:chExt cx="2123017" cy="1583266"/>
          </a:xfrm>
        </p:grpSpPr>
        <p:pic>
          <p:nvPicPr>
            <p:cNvPr id="72" name="Picture 71">
              <a:extLst>
                <a:ext uri="{FF2B5EF4-FFF2-40B4-BE49-F238E27FC236}">
                  <a16:creationId xmlns:a16="http://schemas.microsoft.com/office/drawing/2014/main" id="{1B3E1F80-A131-4EA0-BB7A-3877CE750C2F}"/>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73" name="Rectangle 72">
              <a:extLst>
                <a:ext uri="{FF2B5EF4-FFF2-40B4-BE49-F238E27FC236}">
                  <a16:creationId xmlns:a16="http://schemas.microsoft.com/office/drawing/2014/main" id="{844D98E4-E82F-4A66-8D2D-873D6FCFEFE4}"/>
                </a:ext>
              </a:extLst>
            </p:cNvPr>
            <p:cNvSpPr/>
            <p:nvPr/>
          </p:nvSpPr>
          <p:spPr>
            <a:xfrm>
              <a:off x="7872800" y="4431199"/>
              <a:ext cx="976930" cy="13740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51" name="Picture 250">
            <a:extLst>
              <a:ext uri="{FF2B5EF4-FFF2-40B4-BE49-F238E27FC236}">
                <a16:creationId xmlns:a16="http://schemas.microsoft.com/office/drawing/2014/main" id="{A83EE546-C206-41CC-A9C6-0BDE0AB8E421}"/>
              </a:ext>
            </a:extLst>
          </p:cNvPr>
          <p:cNvPicPr>
            <a:picLocks noChangeAspect="1"/>
          </p:cNvPicPr>
          <p:nvPr/>
        </p:nvPicPr>
        <p:blipFill>
          <a:blip r:embed="rId8">
            <a:biLevel thresh="25000"/>
          </a:blip>
          <a:stretch>
            <a:fillRect/>
          </a:stretch>
        </p:blipFill>
        <p:spPr>
          <a:xfrm>
            <a:off x="8193647" y="2255776"/>
            <a:ext cx="506834" cy="506834"/>
          </a:xfrm>
          <a:prstGeom prst="rect">
            <a:avLst/>
          </a:prstGeom>
        </p:spPr>
      </p:pic>
      <p:sp>
        <p:nvSpPr>
          <p:cNvPr id="254" name="Rectangle 253">
            <a:extLst>
              <a:ext uri="{FF2B5EF4-FFF2-40B4-BE49-F238E27FC236}">
                <a16:creationId xmlns:a16="http://schemas.microsoft.com/office/drawing/2014/main" id="{5E243DDD-7749-434D-813D-31BA3D4F07D9}"/>
              </a:ext>
            </a:extLst>
          </p:cNvPr>
          <p:cNvSpPr/>
          <p:nvPr/>
        </p:nvSpPr>
        <p:spPr>
          <a:xfrm>
            <a:off x="8799936" y="3771625"/>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FC4B1E06-CDCB-4607-940C-AB9C00E19662}"/>
              </a:ext>
            </a:extLst>
          </p:cNvPr>
          <p:cNvSpPr/>
          <p:nvPr/>
        </p:nvSpPr>
        <p:spPr>
          <a:xfrm>
            <a:off x="8799936" y="4067748"/>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27EC2D66-ED68-473B-9922-2AF30C6270AC}"/>
              </a:ext>
            </a:extLst>
          </p:cNvPr>
          <p:cNvSpPr/>
          <p:nvPr/>
        </p:nvSpPr>
        <p:spPr>
          <a:xfrm>
            <a:off x="8800132" y="4357429"/>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79ADC064-34D4-4ACB-BDBE-F89153DCDEEC}"/>
              </a:ext>
            </a:extLst>
          </p:cNvPr>
          <p:cNvSpPr/>
          <p:nvPr/>
        </p:nvSpPr>
        <p:spPr>
          <a:xfrm>
            <a:off x="8796264" y="4652345"/>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C07FF15B-A0C5-4EFE-A9E3-D3108E6D2029}"/>
              </a:ext>
            </a:extLst>
          </p:cNvPr>
          <p:cNvSpPr/>
          <p:nvPr/>
        </p:nvSpPr>
        <p:spPr>
          <a:xfrm>
            <a:off x="9766043"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B6F12F4C-C19E-4CC3-A5EF-E01538A569BF}"/>
              </a:ext>
            </a:extLst>
          </p:cNvPr>
          <p:cNvSpPr/>
          <p:nvPr/>
        </p:nvSpPr>
        <p:spPr>
          <a:xfrm>
            <a:off x="9766043"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 Placeholder 10">
            <a:extLst>
              <a:ext uri="{FF2B5EF4-FFF2-40B4-BE49-F238E27FC236}">
                <a16:creationId xmlns:a16="http://schemas.microsoft.com/office/drawing/2014/main" id="{C034EC7D-01CF-4F88-A656-A6B1D65C45EB}"/>
              </a:ext>
            </a:extLst>
          </p:cNvPr>
          <p:cNvSpPr txBox="1">
            <a:spLocks/>
          </p:cNvSpPr>
          <p:nvPr/>
        </p:nvSpPr>
        <p:spPr>
          <a:xfrm>
            <a:off x="9866745" y="3047999"/>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Others</a:t>
            </a:r>
          </a:p>
        </p:txBody>
      </p:sp>
      <p:pic>
        <p:nvPicPr>
          <p:cNvPr id="260" name="Picture 259">
            <a:extLst>
              <a:ext uri="{FF2B5EF4-FFF2-40B4-BE49-F238E27FC236}">
                <a16:creationId xmlns:a16="http://schemas.microsoft.com/office/drawing/2014/main" id="{3CD89A95-1678-4977-8428-721635D31930}"/>
              </a:ext>
            </a:extLst>
          </p:cNvPr>
          <p:cNvPicPr>
            <a:picLocks noChangeAspect="1"/>
          </p:cNvPicPr>
          <p:nvPr/>
        </p:nvPicPr>
        <p:blipFill>
          <a:blip r:embed="rId9"/>
          <a:stretch>
            <a:fillRect/>
          </a:stretch>
        </p:blipFill>
        <p:spPr>
          <a:xfrm>
            <a:off x="10613057" y="2253401"/>
            <a:ext cx="501436" cy="501436"/>
          </a:xfrm>
          <a:prstGeom prst="rect">
            <a:avLst/>
          </a:prstGeom>
        </p:spPr>
      </p:pic>
      <p:pic>
        <p:nvPicPr>
          <p:cNvPr id="262" name="Picture 261">
            <a:extLst>
              <a:ext uri="{FF2B5EF4-FFF2-40B4-BE49-F238E27FC236}">
                <a16:creationId xmlns:a16="http://schemas.microsoft.com/office/drawing/2014/main" id="{50372AF3-96BA-40FF-8D6F-D0D5E59EA97D}"/>
              </a:ext>
            </a:extLst>
          </p:cNvPr>
          <p:cNvPicPr>
            <a:picLocks noChangeAspect="1"/>
          </p:cNvPicPr>
          <p:nvPr/>
        </p:nvPicPr>
        <p:blipFill>
          <a:blip r:embed="rId10"/>
          <a:stretch>
            <a:fillRect/>
          </a:stretch>
        </p:blipFill>
        <p:spPr>
          <a:xfrm>
            <a:off x="10134891" y="3583425"/>
            <a:ext cx="1484893" cy="1348630"/>
          </a:xfrm>
          <a:prstGeom prst="rect">
            <a:avLst/>
          </a:prstGeom>
        </p:spPr>
      </p:pic>
      <p:pic>
        <p:nvPicPr>
          <p:cNvPr id="263" name="Picture 262">
            <a:extLst>
              <a:ext uri="{FF2B5EF4-FFF2-40B4-BE49-F238E27FC236}">
                <a16:creationId xmlns:a16="http://schemas.microsoft.com/office/drawing/2014/main" id="{A727F768-2BF9-4DB3-AADA-612D46EBB62C}"/>
              </a:ext>
            </a:extLst>
          </p:cNvPr>
          <p:cNvPicPr>
            <a:picLocks noChangeAspect="1"/>
          </p:cNvPicPr>
          <p:nvPr/>
        </p:nvPicPr>
        <p:blipFill>
          <a:blip r:embed="rId11"/>
          <a:stretch>
            <a:fillRect/>
          </a:stretch>
        </p:blipFill>
        <p:spPr>
          <a:xfrm>
            <a:off x="10900339" y="3610637"/>
            <a:ext cx="949963" cy="949963"/>
          </a:xfrm>
          <a:prstGeom prst="rect">
            <a:avLst/>
          </a:prstGeom>
        </p:spPr>
      </p:pic>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448435" y="399374"/>
            <a:ext cx="11567160" cy="462707"/>
          </a:xfrm>
        </p:spPr>
        <p:txBody>
          <a:bodyPr vert="horz" wrap="square" lIns="143428" tIns="89642" rIns="143428" bIns="89642" rtlCol="0" anchor="t">
            <a:noAutofit/>
          </a:bodyPr>
          <a:lstStyle/>
          <a:p>
            <a:r>
              <a:rPr lang="en-US"/>
              <a:t>Current investments on Desktop Apps</a:t>
            </a:r>
            <a:r>
              <a:rPr lang="en-US" sz="2500" spc="-10">
                <a:gradFill>
                  <a:gsLst>
                    <a:gs pos="4425">
                      <a:schemeClr val="tx1"/>
                    </a:gs>
                    <a:gs pos="24000">
                      <a:schemeClr val="tx1"/>
                    </a:gs>
                  </a:gsLst>
                  <a:lin ang="5400000" scaled="0"/>
                </a:gradFill>
                <a:latin typeface="Segoe UI Semibold" panose="020B0702040204020203" pitchFamily="34" charset="0"/>
                <a:cs typeface="Segoe UI Semibold" panose="020B0702040204020203" pitchFamily="34" charset="0"/>
              </a:rPr>
              <a:t> </a:t>
            </a:r>
            <a:endParaRPr lang="en-US" sz="2500" spc="-10"/>
          </a:p>
        </p:txBody>
      </p:sp>
    </p:spTree>
    <p:extLst>
      <p:ext uri="{BB962C8B-B14F-4D97-AF65-F5344CB8AC3E}">
        <p14:creationId xmlns:p14="http://schemas.microsoft.com/office/powerpoint/2010/main" val="1401028027"/>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wipe(left)">
                                      <p:cBhvr>
                                        <p:cTn id="7" dur="25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3530" dirty="0">
                <a:gradFill>
                  <a:gsLst>
                    <a:gs pos="8333">
                      <a:schemeClr val="tx1"/>
                    </a:gs>
                    <a:gs pos="26000">
                      <a:schemeClr val="tx1"/>
                    </a:gs>
                  </a:gsLst>
                  <a:lin ang="5400000" scaled="1"/>
                </a:gradFill>
              </a:rPr>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Deliver value to your users faster using proven agile tools to plan, track, and discuss work across your teams.</a:t>
            </a:r>
            <a:endParaRPr lang="en-US" sz="1568">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Build, test, and deploy with CI/CD that works with any language, platform, and cloud. Connect to GitHub or any other Git provider and deploy continuously.</a:t>
            </a:r>
            <a:endParaRPr lang="en-US" sz="1568">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Get unlimited, cloud-hosted private Git repos and collaborate to build better code with pull requests and advanced file management.</a:t>
            </a:r>
            <a:endParaRPr lang="en-US" sz="1568">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Test and ship with confidence using manual and exploratory testing tools.</a:t>
            </a:r>
            <a:endParaRPr lang="en-US" sz="1568">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Create, host, and share packages with your team, and add </a:t>
            </a:r>
            <a:r>
              <a:rPr lang="en-GB" sz="1568" err="1">
                <a:solidFill>
                  <a:schemeClr val="tx1">
                    <a:lumMod val="50000"/>
                    <a:lumOff val="50000"/>
                  </a:schemeClr>
                </a:solidFill>
              </a:rPr>
              <a:t>artifacts</a:t>
            </a:r>
            <a:r>
              <a:rPr lang="en-GB" sz="1568">
                <a:solidFill>
                  <a:schemeClr val="tx1">
                    <a:lumMod val="50000"/>
                    <a:lumOff val="50000"/>
                  </a:schemeClr>
                </a:solidFill>
              </a:rPr>
              <a:t> to your CI/CD pipelines with a single click.</a:t>
            </a:r>
            <a:endParaRPr lang="en-US" sz="1568">
              <a:solidFill>
                <a:schemeClr val="tx1">
                  <a:lumMod val="50000"/>
                  <a:lumOff val="50000"/>
                </a:schemeClr>
              </a:solidFill>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7587" y="4434806"/>
            <a:ext cx="722061" cy="7058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425" y="1766917"/>
            <a:ext cx="722434" cy="7058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00B294"/>
                </a:solidFill>
                <a:latin typeface="+mj-lt"/>
              </a:rPr>
              <a:t>Azure Boards</a:t>
            </a:r>
            <a:endParaRPr lang="en-US">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D83B01"/>
                </a:solidFill>
                <a:latin typeface="+mj-lt"/>
              </a:rPr>
              <a:t>Azure </a:t>
            </a:r>
            <a:r>
              <a:rPr lang="en-US">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2560E0"/>
                </a:solidFill>
                <a:latin typeface="+mj-lt"/>
              </a:rPr>
              <a:t>Azure Pipelines</a:t>
            </a:r>
            <a:endParaRPr lang="en-US">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854CC7"/>
                </a:solidFill>
                <a:latin typeface="+mj-lt"/>
              </a:rPr>
              <a:t>Azure Test</a:t>
            </a:r>
            <a:r>
              <a:rPr lang="en-US">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CB2E6D"/>
                </a:solidFill>
                <a:latin typeface="+mj-lt"/>
              </a:rPr>
              <a:t>Azure Artifacts</a:t>
            </a:r>
            <a:endParaRPr lang="en-US">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36470" y="6084195"/>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Lst>
          </p:cNvPr>
          <p:cNvSpPr/>
          <p:nvPr/>
        </p:nvSpPr>
        <p:spPr bwMode="auto">
          <a:xfrm>
            <a:off x="8336470" y="5269994"/>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9025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EF62D-E375-4242-9813-CEE41CB3A32E}"/>
              </a:ext>
            </a:extLst>
          </p:cNvPr>
          <p:cNvSpPr>
            <a:spLocks noGrp="1"/>
          </p:cNvSpPr>
          <p:nvPr>
            <p:ph type="title"/>
          </p:nvPr>
        </p:nvSpPr>
        <p:spPr/>
        <p:txBody>
          <a:bodyPr/>
          <a:lstStyle/>
          <a:p>
            <a:r>
              <a:rPr lang="en-US" sz="3530" dirty="0">
                <a:gradFill>
                  <a:gsLst>
                    <a:gs pos="8333">
                      <a:schemeClr val="tx1"/>
                    </a:gs>
                    <a:gs pos="26000">
                      <a:schemeClr val="tx1"/>
                    </a:gs>
                  </a:gsLst>
                  <a:lin ang="5400000" scaled="1"/>
                </a:gradFill>
              </a:rPr>
              <a:t>The challenge for desktop apps</a:t>
            </a:r>
            <a:endParaRPr lang="it-IT" sz="3530" dirty="0">
              <a:gradFill>
                <a:gsLst>
                  <a:gs pos="8333">
                    <a:schemeClr val="tx1"/>
                  </a:gs>
                  <a:gs pos="26000">
                    <a:schemeClr val="tx1"/>
                  </a:gs>
                </a:gsLst>
                <a:lin ang="5400000" scaled="1"/>
              </a:gradFill>
            </a:endParaRPr>
          </a:p>
        </p:txBody>
      </p:sp>
      <p:sp>
        <p:nvSpPr>
          <p:cNvPr id="5" name="Text Placeholder 6">
            <a:extLst>
              <a:ext uri="{FF2B5EF4-FFF2-40B4-BE49-F238E27FC236}">
                <a16:creationId xmlns:a16="http://schemas.microsoft.com/office/drawing/2014/main" id="{BD502F1D-3B4E-4AC9-83CE-C8A1B16F6D0B}"/>
              </a:ext>
            </a:extLst>
          </p:cNvPr>
          <p:cNvSpPr txBox="1">
            <a:spLocks/>
          </p:cNvSpPr>
          <p:nvPr/>
        </p:nvSpPr>
        <p:spPr>
          <a:xfrm>
            <a:off x="567341" y="2532461"/>
            <a:ext cx="3622485" cy="370242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754">
              <a:defRPr/>
            </a:pPr>
            <a:r>
              <a:rPr lang="en-US" sz="1371" b="0" dirty="0">
                <a:solidFill>
                  <a:srgbClr val="0078D7"/>
                </a:solidFill>
                <a:latin typeface="Segoe UI Semibold"/>
              </a:rPr>
              <a:t>Continuous Deployment (CD)</a:t>
            </a:r>
          </a:p>
          <a:p>
            <a:pPr algn="ctr" defTabSz="914203">
              <a:defRPr/>
            </a:pPr>
            <a:endParaRPr lang="en-US" sz="1371" dirty="0">
              <a:solidFill>
                <a:srgbClr val="0078D7"/>
              </a:solidFill>
              <a:latin typeface="Segoe UI"/>
            </a:endParaRPr>
          </a:p>
          <a:p>
            <a:pPr marL="280070" indent="-280070" defTabSz="932754">
              <a:buFont typeface="Arial" panose="020B0604020202020204" pitchFamily="34" charset="0"/>
              <a:buChar char="•"/>
              <a:defRPr/>
            </a:pPr>
            <a:r>
              <a:rPr lang="en-US" sz="1371" b="0" dirty="0">
                <a:solidFill>
                  <a:srgbClr val="000000"/>
                </a:solidFill>
                <a:latin typeface="Segoe UI"/>
              </a:rPr>
              <a:t>By combining continuous integration and infrastructure as code (</a:t>
            </a:r>
            <a:r>
              <a:rPr lang="en-US" sz="1371" b="0" dirty="0" err="1">
                <a:solidFill>
                  <a:srgbClr val="000000"/>
                </a:solidFill>
                <a:latin typeface="Segoe UI"/>
              </a:rPr>
              <a:t>IaC</a:t>
            </a:r>
            <a:r>
              <a:rPr lang="en-US" sz="1371" b="0" dirty="0">
                <a:solidFill>
                  <a:srgbClr val="000000"/>
                </a:solidFill>
                <a:latin typeface="Segoe UI"/>
              </a:rPr>
              <a:t>), you’ll achieve identical deployments and the confidence to deploy to production at any time.</a:t>
            </a:r>
          </a:p>
          <a:p>
            <a:pPr marL="280070" indent="-280070" defTabSz="932754">
              <a:buFont typeface="Arial" panose="020B0604020202020204" pitchFamily="34" charset="0"/>
              <a:buChar char="•"/>
              <a:defRPr/>
            </a:pPr>
            <a:r>
              <a:rPr lang="en-US" sz="1371" b="0" dirty="0">
                <a:solidFill>
                  <a:srgbClr val="000000"/>
                </a:solidFill>
                <a:latin typeface="Segoe UI"/>
              </a:rPr>
              <a:t>With continuous deployment, you can automate the entire process from code commit to production if your CI/CD tests are successful.</a:t>
            </a:r>
          </a:p>
        </p:txBody>
      </p:sp>
      <p:cxnSp>
        <p:nvCxnSpPr>
          <p:cNvPr id="6" name="Straight Connector 5">
            <a:extLst>
              <a:ext uri="{FF2B5EF4-FFF2-40B4-BE49-F238E27FC236}">
                <a16:creationId xmlns:a16="http://schemas.microsoft.com/office/drawing/2014/main" id="{F8781149-3042-497D-9FDF-373532A5149D}"/>
              </a:ext>
            </a:extLst>
          </p:cNvPr>
          <p:cNvCxnSpPr>
            <a:cxnSpLocks/>
          </p:cNvCxnSpPr>
          <p:nvPr/>
        </p:nvCxnSpPr>
        <p:spPr>
          <a:xfrm flipV="1">
            <a:off x="642034" y="2917767"/>
            <a:ext cx="3473104" cy="0"/>
          </a:xfrm>
          <a:prstGeom prst="line">
            <a:avLst/>
          </a:prstGeom>
          <a:noFill/>
          <a:ln w="12700" cap="flat" cmpd="sng" algn="ctr">
            <a:solidFill>
              <a:srgbClr val="4DB0FF"/>
            </a:solidFill>
            <a:prstDash val="solid"/>
            <a:miter lim="800000"/>
          </a:ln>
          <a:effectLst/>
        </p:spPr>
      </p:cxnSp>
      <p:sp>
        <p:nvSpPr>
          <p:cNvPr id="7" name="binary">
            <a:extLst>
              <a:ext uri="{FF2B5EF4-FFF2-40B4-BE49-F238E27FC236}">
                <a16:creationId xmlns:a16="http://schemas.microsoft.com/office/drawing/2014/main" id="{340D0D4B-8546-491C-A02A-363FF3490113}"/>
              </a:ext>
            </a:extLst>
          </p:cNvPr>
          <p:cNvSpPr>
            <a:spLocks noChangeAspect="1" noEditPoints="1"/>
          </p:cNvSpPr>
          <p:nvPr/>
        </p:nvSpPr>
        <p:spPr bwMode="auto">
          <a:xfrm>
            <a:off x="2106411" y="1801445"/>
            <a:ext cx="600468" cy="51850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378">
              <a:defRPr/>
            </a:pPr>
            <a:endParaRPr lang="en-US" sz="1729">
              <a:solidFill>
                <a:srgbClr val="353535"/>
              </a:solidFill>
              <a:latin typeface="Segoe UI Semilight"/>
            </a:endParaRPr>
          </a:p>
        </p:txBody>
      </p:sp>
      <p:pic>
        <p:nvPicPr>
          <p:cNvPr id="9" name="Graphic 8" descr="Internet">
            <a:extLst>
              <a:ext uri="{FF2B5EF4-FFF2-40B4-BE49-F238E27FC236}">
                <a16:creationId xmlns:a16="http://schemas.microsoft.com/office/drawing/2014/main" id="{23FA69FC-0C64-4D95-924B-B2120A65EB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0533" y="1539517"/>
            <a:ext cx="1120674" cy="1120674"/>
          </a:xfrm>
          <a:prstGeom prst="rect">
            <a:avLst/>
          </a:prstGeom>
        </p:spPr>
      </p:pic>
      <p:pic>
        <p:nvPicPr>
          <p:cNvPr id="10" name="Picture 9">
            <a:extLst>
              <a:ext uri="{FF2B5EF4-FFF2-40B4-BE49-F238E27FC236}">
                <a16:creationId xmlns:a16="http://schemas.microsoft.com/office/drawing/2014/main" id="{AD688317-7D27-4CF4-9FFC-0528E3B5732A}"/>
              </a:ext>
            </a:extLst>
          </p:cNvPr>
          <p:cNvPicPr>
            <a:picLocks noChangeAspect="1"/>
          </p:cNvPicPr>
          <p:nvPr/>
        </p:nvPicPr>
        <p:blipFill>
          <a:blip r:embed="rId4"/>
          <a:stretch>
            <a:fillRect/>
          </a:stretch>
        </p:blipFill>
        <p:spPr>
          <a:xfrm>
            <a:off x="6376958" y="1187652"/>
            <a:ext cx="5402976" cy="2027572"/>
          </a:xfrm>
          <a:prstGeom prst="rect">
            <a:avLst/>
          </a:prstGeom>
        </p:spPr>
      </p:pic>
      <p:pic>
        <p:nvPicPr>
          <p:cNvPr id="12" name="Graphic 11" descr="Computer">
            <a:extLst>
              <a:ext uri="{FF2B5EF4-FFF2-40B4-BE49-F238E27FC236}">
                <a16:creationId xmlns:a16="http://schemas.microsoft.com/office/drawing/2014/main" id="{B19B97E6-684F-4A46-B562-5FAFD397C7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1867" y="4250828"/>
            <a:ext cx="1067656" cy="1067656"/>
          </a:xfrm>
          <a:prstGeom prst="rect">
            <a:avLst/>
          </a:prstGeom>
        </p:spPr>
      </p:pic>
      <p:pic>
        <p:nvPicPr>
          <p:cNvPr id="16" name="Graphic 15" descr="Earth globe: Africa and Europe">
            <a:extLst>
              <a:ext uri="{FF2B5EF4-FFF2-40B4-BE49-F238E27FC236}">
                <a16:creationId xmlns:a16="http://schemas.microsoft.com/office/drawing/2014/main" id="{F9BC9BDA-9D22-4D31-813B-61740575C1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9705" y="4442191"/>
            <a:ext cx="1003486" cy="1003486"/>
          </a:xfrm>
          <a:prstGeom prst="rect">
            <a:avLst/>
          </a:prstGeom>
        </p:spPr>
      </p:pic>
      <p:cxnSp>
        <p:nvCxnSpPr>
          <p:cNvPr id="23" name="Straight Connector 22">
            <a:extLst>
              <a:ext uri="{FF2B5EF4-FFF2-40B4-BE49-F238E27FC236}">
                <a16:creationId xmlns:a16="http://schemas.microsoft.com/office/drawing/2014/main" id="{FB11B8B1-026C-46D9-BE26-B094749E1370}"/>
              </a:ext>
            </a:extLst>
          </p:cNvPr>
          <p:cNvCxnSpPr>
            <a:cxnSpLocks/>
          </p:cNvCxnSpPr>
          <p:nvPr/>
        </p:nvCxnSpPr>
        <p:spPr>
          <a:xfrm>
            <a:off x="6469558" y="4784656"/>
            <a:ext cx="1287986" cy="0"/>
          </a:xfrm>
          <a:prstGeom prst="line">
            <a:avLst/>
          </a:prstGeom>
          <a:ln w="57150">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2B69C711-FEAC-4C74-9A85-2062A15D38E4}"/>
              </a:ext>
            </a:extLst>
          </p:cNvPr>
          <p:cNvGrpSpPr/>
          <p:nvPr/>
        </p:nvGrpSpPr>
        <p:grpSpPr>
          <a:xfrm>
            <a:off x="8442960" y="3450025"/>
            <a:ext cx="1379074" cy="997739"/>
            <a:chOff x="8611160" y="3518706"/>
            <a:chExt cx="1406548" cy="1017616"/>
          </a:xfrm>
        </p:grpSpPr>
        <p:pic>
          <p:nvPicPr>
            <p:cNvPr id="14" name="Graphic 13" descr="Monitor">
              <a:extLst>
                <a:ext uri="{FF2B5EF4-FFF2-40B4-BE49-F238E27FC236}">
                  <a16:creationId xmlns:a16="http://schemas.microsoft.com/office/drawing/2014/main" id="{AF61F009-AB3B-473E-BC50-41C25E3BBD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27" name="TextBox 26">
              <a:extLst>
                <a:ext uri="{FF2B5EF4-FFF2-40B4-BE49-F238E27FC236}">
                  <a16:creationId xmlns:a16="http://schemas.microsoft.com/office/drawing/2014/main" id="{2F3E2BEE-7FA8-44E8-BE1C-9C73ABF42FE6}"/>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31" name="Group 30">
            <a:extLst>
              <a:ext uri="{FF2B5EF4-FFF2-40B4-BE49-F238E27FC236}">
                <a16:creationId xmlns:a16="http://schemas.microsoft.com/office/drawing/2014/main" id="{5477299F-A408-4277-B0C1-6CE6984C1AE0}"/>
              </a:ext>
            </a:extLst>
          </p:cNvPr>
          <p:cNvGrpSpPr/>
          <p:nvPr/>
        </p:nvGrpSpPr>
        <p:grpSpPr>
          <a:xfrm>
            <a:off x="10400859" y="3450025"/>
            <a:ext cx="1379074" cy="997739"/>
            <a:chOff x="8611160" y="3518706"/>
            <a:chExt cx="1406548" cy="1017616"/>
          </a:xfrm>
        </p:grpSpPr>
        <p:pic>
          <p:nvPicPr>
            <p:cNvPr id="32" name="Graphic 31" descr="Monitor">
              <a:extLst>
                <a:ext uri="{FF2B5EF4-FFF2-40B4-BE49-F238E27FC236}">
                  <a16:creationId xmlns:a16="http://schemas.microsoft.com/office/drawing/2014/main" id="{0008D699-C061-484B-89FC-96634C4DAF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33" name="TextBox 32">
              <a:extLst>
                <a:ext uri="{FF2B5EF4-FFF2-40B4-BE49-F238E27FC236}">
                  <a16:creationId xmlns:a16="http://schemas.microsoft.com/office/drawing/2014/main" id="{4E8B417D-3E37-4FDA-8DC2-DA14E5E97024}"/>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34" name="Group 33">
            <a:extLst>
              <a:ext uri="{FF2B5EF4-FFF2-40B4-BE49-F238E27FC236}">
                <a16:creationId xmlns:a16="http://schemas.microsoft.com/office/drawing/2014/main" id="{1F97C93A-BA24-4C65-A2B2-2A41B82FF2FC}"/>
              </a:ext>
            </a:extLst>
          </p:cNvPr>
          <p:cNvGrpSpPr/>
          <p:nvPr/>
        </p:nvGrpSpPr>
        <p:grpSpPr>
          <a:xfrm>
            <a:off x="8058096" y="4455043"/>
            <a:ext cx="1379074" cy="997739"/>
            <a:chOff x="8611160" y="3518706"/>
            <a:chExt cx="1406548" cy="1017616"/>
          </a:xfrm>
        </p:grpSpPr>
        <p:pic>
          <p:nvPicPr>
            <p:cNvPr id="35" name="Graphic 34" descr="Monitor">
              <a:extLst>
                <a:ext uri="{FF2B5EF4-FFF2-40B4-BE49-F238E27FC236}">
                  <a16:creationId xmlns:a16="http://schemas.microsoft.com/office/drawing/2014/main" id="{A9E16FF9-B58B-45DA-868D-4041B194FD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36" name="TextBox 35">
              <a:extLst>
                <a:ext uri="{FF2B5EF4-FFF2-40B4-BE49-F238E27FC236}">
                  <a16:creationId xmlns:a16="http://schemas.microsoft.com/office/drawing/2014/main" id="{8ADA0552-0B58-4A58-AB94-4A6BE660EA83}"/>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37" name="Group 36">
            <a:extLst>
              <a:ext uri="{FF2B5EF4-FFF2-40B4-BE49-F238E27FC236}">
                <a16:creationId xmlns:a16="http://schemas.microsoft.com/office/drawing/2014/main" id="{16557412-3C43-4B26-9DC9-81E2B69D78CF}"/>
              </a:ext>
            </a:extLst>
          </p:cNvPr>
          <p:cNvGrpSpPr/>
          <p:nvPr/>
        </p:nvGrpSpPr>
        <p:grpSpPr>
          <a:xfrm>
            <a:off x="10861042" y="4455043"/>
            <a:ext cx="1379074" cy="997739"/>
            <a:chOff x="8611160" y="3518706"/>
            <a:chExt cx="1406548" cy="1017616"/>
          </a:xfrm>
        </p:grpSpPr>
        <p:pic>
          <p:nvPicPr>
            <p:cNvPr id="38" name="Graphic 37" descr="Monitor">
              <a:extLst>
                <a:ext uri="{FF2B5EF4-FFF2-40B4-BE49-F238E27FC236}">
                  <a16:creationId xmlns:a16="http://schemas.microsoft.com/office/drawing/2014/main" id="{5AB5FEE4-1EBD-44CC-95D8-E50799C431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39" name="TextBox 38">
              <a:extLst>
                <a:ext uri="{FF2B5EF4-FFF2-40B4-BE49-F238E27FC236}">
                  <a16:creationId xmlns:a16="http://schemas.microsoft.com/office/drawing/2014/main" id="{DAB53F35-4E8B-4928-82E5-3F00DF373C59}"/>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40" name="Group 39">
            <a:extLst>
              <a:ext uri="{FF2B5EF4-FFF2-40B4-BE49-F238E27FC236}">
                <a16:creationId xmlns:a16="http://schemas.microsoft.com/office/drawing/2014/main" id="{2CCD24F5-BAE1-4116-BD8F-11D51604C273}"/>
              </a:ext>
            </a:extLst>
          </p:cNvPr>
          <p:cNvGrpSpPr/>
          <p:nvPr/>
        </p:nvGrpSpPr>
        <p:grpSpPr>
          <a:xfrm>
            <a:off x="8482457" y="5633788"/>
            <a:ext cx="1379074" cy="997739"/>
            <a:chOff x="8611160" y="3518706"/>
            <a:chExt cx="1406548" cy="1017616"/>
          </a:xfrm>
        </p:grpSpPr>
        <p:pic>
          <p:nvPicPr>
            <p:cNvPr id="41" name="Graphic 40" descr="Monitor">
              <a:extLst>
                <a:ext uri="{FF2B5EF4-FFF2-40B4-BE49-F238E27FC236}">
                  <a16:creationId xmlns:a16="http://schemas.microsoft.com/office/drawing/2014/main" id="{B662B302-CE65-4BCC-95C7-4D4CE7D211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42" name="TextBox 41">
              <a:extLst>
                <a:ext uri="{FF2B5EF4-FFF2-40B4-BE49-F238E27FC236}">
                  <a16:creationId xmlns:a16="http://schemas.microsoft.com/office/drawing/2014/main" id="{F33BD9A2-1093-4DBA-A04A-9B6E76BEDD97}"/>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43" name="Group 42">
            <a:extLst>
              <a:ext uri="{FF2B5EF4-FFF2-40B4-BE49-F238E27FC236}">
                <a16:creationId xmlns:a16="http://schemas.microsoft.com/office/drawing/2014/main" id="{5908E44D-BF64-4B03-AA09-1F83487BA84C}"/>
              </a:ext>
            </a:extLst>
          </p:cNvPr>
          <p:cNvGrpSpPr/>
          <p:nvPr/>
        </p:nvGrpSpPr>
        <p:grpSpPr>
          <a:xfrm>
            <a:off x="10383390" y="5562162"/>
            <a:ext cx="1379074" cy="997739"/>
            <a:chOff x="8611160" y="3518706"/>
            <a:chExt cx="1406548" cy="1017616"/>
          </a:xfrm>
        </p:grpSpPr>
        <p:pic>
          <p:nvPicPr>
            <p:cNvPr id="44" name="Graphic 43" descr="Monitor">
              <a:extLst>
                <a:ext uri="{FF2B5EF4-FFF2-40B4-BE49-F238E27FC236}">
                  <a16:creationId xmlns:a16="http://schemas.microsoft.com/office/drawing/2014/main" id="{2041CC02-1F52-4283-9CE2-3D91883858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45" name="TextBox 44">
              <a:extLst>
                <a:ext uri="{FF2B5EF4-FFF2-40B4-BE49-F238E27FC236}">
                  <a16:creationId xmlns:a16="http://schemas.microsoft.com/office/drawing/2014/main" id="{D8D16539-B9A9-42F7-95CD-50D18C5FA767}"/>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spTree>
    <p:extLst>
      <p:ext uri="{BB962C8B-B14F-4D97-AF65-F5344CB8AC3E}">
        <p14:creationId xmlns:p14="http://schemas.microsoft.com/office/powerpoint/2010/main" val="148966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60B0-DEC1-4A5E-A2F9-492261409211}"/>
              </a:ext>
            </a:extLst>
          </p:cNvPr>
          <p:cNvSpPr>
            <a:spLocks noGrp="1"/>
          </p:cNvSpPr>
          <p:nvPr>
            <p:ph type="title"/>
          </p:nvPr>
        </p:nvSpPr>
        <p:spPr/>
        <p:txBody>
          <a:bodyPr/>
          <a:lstStyle/>
          <a:p>
            <a:r>
              <a:rPr lang="en-US" dirty="0"/>
              <a:t>MSIX + Azure DevOps </a:t>
            </a:r>
            <a:endParaRPr lang="it-IT" dirty="0"/>
          </a:p>
        </p:txBody>
      </p:sp>
      <p:pic>
        <p:nvPicPr>
          <p:cNvPr id="1026" name="Picture 2" descr="https://github.githubassets.com/images/modules/logos_page/GitHub-Mark.png">
            <a:extLst>
              <a:ext uri="{FF2B5EF4-FFF2-40B4-BE49-F238E27FC236}">
                <a16:creationId xmlns:a16="http://schemas.microsoft.com/office/drawing/2014/main" id="{3B3856A2-FEB7-47D9-8563-5F8F9A286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39" y="3135963"/>
            <a:ext cx="957594" cy="9575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vatars.slack-edge.com/2019-01-17/528389819366_e7a0672f0480b3e98d21_512.png">
            <a:extLst>
              <a:ext uri="{FF2B5EF4-FFF2-40B4-BE49-F238E27FC236}">
                <a16:creationId xmlns:a16="http://schemas.microsoft.com/office/drawing/2014/main" id="{EF026E25-4D9C-45FB-8F5C-6D437E89C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833" y="2631373"/>
            <a:ext cx="1764607" cy="17646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glish badge">
            <a:extLst>
              <a:ext uri="{FF2B5EF4-FFF2-40B4-BE49-F238E27FC236}">
                <a16:creationId xmlns:a16="http://schemas.microsoft.com/office/drawing/2014/main" id="{DE9BEC3E-EE51-403D-BCFA-909F33B01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1482" y="804447"/>
            <a:ext cx="2582127" cy="9324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a:extLst>
              <a:ext uri="{FF2B5EF4-FFF2-40B4-BE49-F238E27FC236}">
                <a16:creationId xmlns:a16="http://schemas.microsoft.com/office/drawing/2014/main" id="{1A6F4B95-B29B-4A73-BEDE-7631A94635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2309" y="2842754"/>
            <a:ext cx="1240471" cy="12404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FB62EE-92BD-407B-A698-1F7065406559}"/>
              </a:ext>
            </a:extLst>
          </p:cNvPr>
          <p:cNvSpPr txBox="1"/>
          <p:nvPr/>
        </p:nvSpPr>
        <p:spPr>
          <a:xfrm>
            <a:off x="496064" y="4459882"/>
            <a:ext cx="203330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Source control</a:t>
            </a:r>
            <a:endParaRPr lang="it-IT" sz="20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DDA384D-94CB-4327-9E6C-748D8E49D8C9}"/>
              </a:ext>
            </a:extLst>
          </p:cNvPr>
          <p:cNvSpPr txBox="1"/>
          <p:nvPr/>
        </p:nvSpPr>
        <p:spPr>
          <a:xfrm>
            <a:off x="4273482" y="4445019"/>
            <a:ext cx="203330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CI / CD pipeline</a:t>
            </a:r>
            <a:endParaRPr lang="it-IT" sz="2000" dirty="0" err="1">
              <a:gradFill>
                <a:gsLst>
                  <a:gs pos="2917">
                    <a:schemeClr val="tx1"/>
                  </a:gs>
                  <a:gs pos="30000">
                    <a:schemeClr val="tx1"/>
                  </a:gs>
                </a:gsLst>
                <a:lin ang="5400000" scaled="0"/>
              </a:gradFill>
            </a:endParaRPr>
          </a:p>
        </p:txBody>
      </p:sp>
      <p:sp>
        <p:nvSpPr>
          <p:cNvPr id="6" name="Arrow: Right 5">
            <a:extLst>
              <a:ext uri="{FF2B5EF4-FFF2-40B4-BE49-F238E27FC236}">
                <a16:creationId xmlns:a16="http://schemas.microsoft.com/office/drawing/2014/main" id="{BA714549-6FA4-439F-8ABB-071F4BD56DFF}"/>
              </a:ext>
            </a:extLst>
          </p:cNvPr>
          <p:cNvSpPr/>
          <p:nvPr/>
        </p:nvSpPr>
        <p:spPr bwMode="auto">
          <a:xfrm>
            <a:off x="2731216" y="3337767"/>
            <a:ext cx="1070796" cy="55399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it-IT"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88771F6D-0C93-4B7C-9799-80F635740439}"/>
              </a:ext>
            </a:extLst>
          </p:cNvPr>
          <p:cNvSpPr/>
          <p:nvPr/>
        </p:nvSpPr>
        <p:spPr bwMode="auto">
          <a:xfrm>
            <a:off x="6843117" y="3361903"/>
            <a:ext cx="1389917" cy="55399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it-IT"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5BD969B1-3F7F-453F-BE0B-1CDCCADD0CBD}"/>
              </a:ext>
            </a:extLst>
          </p:cNvPr>
          <p:cNvSpPr/>
          <p:nvPr/>
        </p:nvSpPr>
        <p:spPr bwMode="auto">
          <a:xfrm rot="1108685">
            <a:off x="6890317" y="4938552"/>
            <a:ext cx="1452335" cy="5340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it-IT"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visual studio app center logo">
            <a:extLst>
              <a:ext uri="{FF2B5EF4-FFF2-40B4-BE49-F238E27FC236}">
                <a16:creationId xmlns:a16="http://schemas.microsoft.com/office/drawing/2014/main" id="{0BC6B448-07EB-4388-9DA6-1518150154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4001" y="4997944"/>
            <a:ext cx="1557086" cy="1557086"/>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7D484EEC-4E46-4143-B23C-6965C5176290}"/>
              </a:ext>
            </a:extLst>
          </p:cNvPr>
          <p:cNvSpPr/>
          <p:nvPr/>
        </p:nvSpPr>
        <p:spPr bwMode="auto">
          <a:xfrm rot="19670320">
            <a:off x="6734500" y="1825175"/>
            <a:ext cx="1389917" cy="55399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it-IT"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0" descr="A picture containing stop, sign, outdoor, sitting&#10;&#10;Description generated with very high confidence">
            <a:extLst>
              <a:ext uri="{FF2B5EF4-FFF2-40B4-BE49-F238E27FC236}">
                <a16:creationId xmlns:a16="http://schemas.microsoft.com/office/drawing/2014/main" id="{845ECD33-4894-497A-9272-B68552BADC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77982" y="3261842"/>
            <a:ext cx="714738" cy="705836"/>
          </a:xfrm>
          <a:prstGeom prst="rect">
            <a:avLst/>
          </a:prstGeom>
        </p:spPr>
      </p:pic>
    </p:spTree>
    <p:extLst>
      <p:ext uri="{BB962C8B-B14F-4D97-AF65-F5344CB8AC3E}">
        <p14:creationId xmlns:p14="http://schemas.microsoft.com/office/powerpoint/2010/main" val="1778205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9562-AF9A-4B44-9429-59DC968C609B}"/>
              </a:ext>
            </a:extLst>
          </p:cNvPr>
          <p:cNvSpPr>
            <a:spLocks noGrp="1"/>
          </p:cNvSpPr>
          <p:nvPr>
            <p:ph type="title"/>
          </p:nvPr>
        </p:nvSpPr>
        <p:spPr/>
        <p:txBody>
          <a:bodyPr/>
          <a:lstStyle/>
          <a:p>
            <a:r>
              <a:rPr lang="en-US" dirty="0"/>
              <a:t>Distribution</a:t>
            </a:r>
          </a:p>
        </p:txBody>
      </p:sp>
      <p:graphicFrame>
        <p:nvGraphicFramePr>
          <p:cNvPr id="11" name="Diagram 10">
            <a:extLst>
              <a:ext uri="{FF2B5EF4-FFF2-40B4-BE49-F238E27FC236}">
                <a16:creationId xmlns:a16="http://schemas.microsoft.com/office/drawing/2014/main" id="{AE76E292-9A55-43BA-88A2-462B64B7C0F1}"/>
              </a:ext>
            </a:extLst>
          </p:cNvPr>
          <p:cNvGraphicFramePr/>
          <p:nvPr/>
        </p:nvGraphicFramePr>
        <p:xfrm>
          <a:off x="426424" y="1215176"/>
          <a:ext cx="1149708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95728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E97CC-C5AF-43EF-A920-974ECF68EFAE}"/>
              </a:ext>
            </a:extLst>
          </p:cNvPr>
          <p:cNvSpPr>
            <a:spLocks noGrp="1"/>
          </p:cNvSpPr>
          <p:nvPr>
            <p:ph type="title"/>
          </p:nvPr>
        </p:nvSpPr>
        <p:spPr/>
        <p:txBody>
          <a:bodyPr/>
          <a:lstStyle/>
          <a:p>
            <a:r>
              <a:rPr lang="en-US"/>
              <a:t>Automatic updates with the App Installer File</a:t>
            </a:r>
          </a:p>
        </p:txBody>
      </p:sp>
      <p:pic>
        <p:nvPicPr>
          <p:cNvPr id="6" name="Picture 5">
            <a:extLst>
              <a:ext uri="{FF2B5EF4-FFF2-40B4-BE49-F238E27FC236}">
                <a16:creationId xmlns:a16="http://schemas.microsoft.com/office/drawing/2014/main" id="{57BB7A0C-EA39-4566-8C23-5AACD2545BB1}"/>
              </a:ext>
            </a:extLst>
          </p:cNvPr>
          <p:cNvPicPr>
            <a:picLocks noChangeAspect="1"/>
          </p:cNvPicPr>
          <p:nvPr/>
        </p:nvPicPr>
        <p:blipFill>
          <a:blip r:embed="rId2"/>
          <a:stretch>
            <a:fillRect/>
          </a:stretch>
        </p:blipFill>
        <p:spPr>
          <a:xfrm>
            <a:off x="588263" y="1566246"/>
            <a:ext cx="10804204" cy="2758931"/>
          </a:xfrm>
          <a:prstGeom prst="rect">
            <a:avLst/>
          </a:prstGeom>
        </p:spPr>
      </p:pic>
      <p:pic>
        <p:nvPicPr>
          <p:cNvPr id="7" name="Picture 6">
            <a:extLst>
              <a:ext uri="{FF2B5EF4-FFF2-40B4-BE49-F238E27FC236}">
                <a16:creationId xmlns:a16="http://schemas.microsoft.com/office/drawing/2014/main" id="{B73F37E8-2066-4D4C-9560-F6531FD1778A}"/>
              </a:ext>
            </a:extLst>
          </p:cNvPr>
          <p:cNvPicPr>
            <a:picLocks noChangeAspect="1"/>
          </p:cNvPicPr>
          <p:nvPr/>
        </p:nvPicPr>
        <p:blipFill>
          <a:blip r:embed="rId3"/>
          <a:stretch>
            <a:fillRect/>
          </a:stretch>
        </p:blipFill>
        <p:spPr>
          <a:xfrm>
            <a:off x="8659341" y="4392312"/>
            <a:ext cx="2996191" cy="2311466"/>
          </a:xfrm>
          <a:prstGeom prst="rect">
            <a:avLst/>
          </a:prstGeom>
        </p:spPr>
      </p:pic>
      <p:sp>
        <p:nvSpPr>
          <p:cNvPr id="8" name="TextBox 7">
            <a:extLst>
              <a:ext uri="{FF2B5EF4-FFF2-40B4-BE49-F238E27FC236}">
                <a16:creationId xmlns:a16="http://schemas.microsoft.com/office/drawing/2014/main" id="{208041F1-5473-46C2-8A83-4A3CE0DBE75F}"/>
              </a:ext>
            </a:extLst>
          </p:cNvPr>
          <p:cNvSpPr txBox="1"/>
          <p:nvPr/>
        </p:nvSpPr>
        <p:spPr>
          <a:xfrm>
            <a:off x="588263" y="5271722"/>
            <a:ext cx="6043770" cy="307777"/>
          </a:xfrm>
          <a:prstGeom prst="rect">
            <a:avLst/>
          </a:prstGeom>
          <a:noFill/>
        </p:spPr>
        <p:txBody>
          <a:bodyPr wrap="none" lIns="0" tIns="0" rIns="0" bIns="0" rtlCol="0">
            <a:spAutoFit/>
          </a:bodyPr>
          <a:lstStyle/>
          <a:p>
            <a:r>
              <a:rPr lang="en-US" sz="2000" b="1" dirty="0" err="1">
                <a:gradFill>
                  <a:gsLst>
                    <a:gs pos="2917">
                      <a:schemeClr val="tx1"/>
                    </a:gs>
                    <a:gs pos="30000">
                      <a:schemeClr val="tx1"/>
                    </a:gs>
                  </a:gsLst>
                  <a:lin ang="5400000" scaled="0"/>
                </a:gradFill>
              </a:rPr>
              <a:t>ms-appinstaller</a:t>
            </a:r>
            <a:r>
              <a:rPr lang="en-US" sz="2000" b="1"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rPr>
              <a:t>?source=https://../../</a:t>
            </a:r>
            <a:r>
              <a:rPr lang="en-US" sz="2000" dirty="0" err="1">
                <a:gradFill>
                  <a:gsLst>
                    <a:gs pos="2917">
                      <a:schemeClr val="tx1"/>
                    </a:gs>
                    <a:gs pos="30000">
                      <a:schemeClr val="tx1"/>
                    </a:gs>
                  </a:gsLst>
                  <a:lin ang="5400000" scaled="0"/>
                </a:gradFill>
              </a:rPr>
              <a:t>app.appinstaller</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07192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5 – 30 minutes</a:t>
            </a:r>
          </a:p>
        </p:txBody>
      </p:sp>
      <p:sp>
        <p:nvSpPr>
          <p:cNvPr id="4" name="Text Placeholder 3"/>
          <p:cNvSpPr>
            <a:spLocks noGrp="1"/>
          </p:cNvSpPr>
          <p:nvPr>
            <p:ph type="body" sz="quarter" idx="12"/>
          </p:nvPr>
        </p:nvSpPr>
        <p:spPr>
          <a:xfrm>
            <a:off x="585216" y="3977319"/>
            <a:ext cx="9144000" cy="338554"/>
          </a:xfrm>
        </p:spPr>
        <p:txBody>
          <a:bodyPr/>
          <a:lstStyle/>
          <a:p>
            <a:r>
              <a:rPr lang="en-US" dirty="0"/>
              <a:t>Package and deploy your application with MSIX and Azure DevOps</a:t>
            </a:r>
          </a:p>
        </p:txBody>
      </p:sp>
    </p:spTree>
    <p:extLst>
      <p:ext uri="{BB962C8B-B14F-4D97-AF65-F5344CB8AC3E}">
        <p14:creationId xmlns:p14="http://schemas.microsoft.com/office/powerpoint/2010/main" val="241160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you’ve done!</a:t>
            </a:r>
          </a:p>
        </p:txBody>
      </p:sp>
      <p:sp>
        <p:nvSpPr>
          <p:cNvPr id="5" name="Text Placeholder 4"/>
          <p:cNvSpPr>
            <a:spLocks noGrp="1"/>
          </p:cNvSpPr>
          <p:nvPr>
            <p:ph type="body" sz="quarter" idx="10"/>
          </p:nvPr>
        </p:nvSpPr>
        <p:spPr>
          <a:xfrm>
            <a:off x="584200" y="1435497"/>
            <a:ext cx="11018520" cy="4136517"/>
          </a:xfrm>
        </p:spPr>
        <p:txBody>
          <a:bodyPr/>
          <a:lstStyle/>
          <a:p>
            <a:r>
              <a:rPr lang="en-US" dirty="0"/>
              <a:t>You have packaged the your WPF application with MSIX thanks to the Windows Application Packaging Project</a:t>
            </a:r>
          </a:p>
          <a:p>
            <a:r>
              <a:rPr lang="en-US" dirty="0"/>
              <a:t>Thanks to </a:t>
            </a:r>
            <a:r>
              <a:rPr lang="en-US" dirty="0" err="1"/>
              <a:t>AppInstaller</a:t>
            </a:r>
            <a:r>
              <a:rPr lang="en-US" dirty="0"/>
              <a:t>, it’s easy to deploy and update your application also through a website</a:t>
            </a:r>
          </a:p>
          <a:p>
            <a:r>
              <a:rPr lang="en-US" dirty="0"/>
              <a:t>Thanks to Visual Studio App Center, it’s easy to share your application to a group of testers</a:t>
            </a:r>
          </a:p>
          <a:p>
            <a:r>
              <a:rPr lang="en-US" dirty="0"/>
              <a:t>With Azure DevOps you can build a CI/CD pipeline which automates the whole deployment process, regardless if you want to publish on the Store, on a website or on Visual Studio App Center</a:t>
            </a:r>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89593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21C0-CFF8-468F-BB4F-004C31C2E5B1}"/>
              </a:ext>
            </a:extLst>
          </p:cNvPr>
          <p:cNvSpPr>
            <a:spLocks noGrp="1"/>
          </p:cNvSpPr>
          <p:nvPr>
            <p:ph type="title"/>
          </p:nvPr>
        </p:nvSpPr>
        <p:spPr>
          <a:xfrm>
            <a:off x="588263" y="457200"/>
            <a:ext cx="11018520" cy="553998"/>
          </a:xfrm>
        </p:spPr>
        <p:txBody>
          <a:bodyPr/>
          <a:lstStyle/>
          <a:p>
            <a:r>
              <a:rPr lang="en-US"/>
              <a:t>Takeaways!</a:t>
            </a:r>
            <a:endParaRPr lang="it-IT"/>
          </a:p>
        </p:txBody>
      </p:sp>
      <p:sp>
        <p:nvSpPr>
          <p:cNvPr id="3" name="Text Placeholder 2">
            <a:extLst>
              <a:ext uri="{FF2B5EF4-FFF2-40B4-BE49-F238E27FC236}">
                <a16:creationId xmlns:a16="http://schemas.microsoft.com/office/drawing/2014/main" id="{4A692764-F670-4519-8A41-0B8E5DBDA734}"/>
              </a:ext>
            </a:extLst>
          </p:cNvPr>
          <p:cNvSpPr>
            <a:spLocks noGrp="1"/>
          </p:cNvSpPr>
          <p:nvPr>
            <p:ph type="body" sz="quarter" idx="10"/>
          </p:nvPr>
        </p:nvSpPr>
        <p:spPr>
          <a:xfrm>
            <a:off x="2675288" y="2532878"/>
            <a:ext cx="2308629" cy="1107996"/>
          </a:xfrm>
        </p:spPr>
        <p:txBody>
          <a:bodyPr/>
          <a:lstStyle/>
          <a:p>
            <a:pPr marL="0" indent="0" algn="ctr">
              <a:buNone/>
            </a:pPr>
            <a:r>
              <a:rPr lang="en-US" sz="2400" dirty="0"/>
              <a:t>Modernization brings more value to users</a:t>
            </a:r>
            <a:endParaRPr lang="it-IT" sz="2400" dirty="0"/>
          </a:p>
        </p:txBody>
      </p:sp>
      <p:pic>
        <p:nvPicPr>
          <p:cNvPr id="7" name="Graphic 6" descr="Run">
            <a:extLst>
              <a:ext uri="{FF2B5EF4-FFF2-40B4-BE49-F238E27FC236}">
                <a16:creationId xmlns:a16="http://schemas.microsoft.com/office/drawing/2014/main" id="{FBF1E4D4-DA9B-4242-B95F-2BA2C0C6D2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9270" y="985779"/>
            <a:ext cx="1360516" cy="1360516"/>
          </a:xfrm>
          <a:prstGeom prst="rect">
            <a:avLst/>
          </a:prstGeom>
        </p:spPr>
      </p:pic>
      <p:sp>
        <p:nvSpPr>
          <p:cNvPr id="8" name="Text Placeholder 2">
            <a:extLst>
              <a:ext uri="{FF2B5EF4-FFF2-40B4-BE49-F238E27FC236}">
                <a16:creationId xmlns:a16="http://schemas.microsoft.com/office/drawing/2014/main" id="{B4ED5576-E53C-4B41-B3D2-83166093D6DA}"/>
              </a:ext>
            </a:extLst>
          </p:cNvPr>
          <p:cNvSpPr txBox="1">
            <a:spLocks/>
          </p:cNvSpPr>
          <p:nvPr/>
        </p:nvSpPr>
        <p:spPr>
          <a:xfrm>
            <a:off x="2129648" y="5333484"/>
            <a:ext cx="3303385"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t>.NET Core 3.0 is the future also for Windows developers</a:t>
            </a:r>
            <a:endParaRPr lang="it-IT" sz="2400" dirty="0"/>
          </a:p>
        </p:txBody>
      </p:sp>
      <p:sp>
        <p:nvSpPr>
          <p:cNvPr id="11" name="Text Placeholder 2">
            <a:extLst>
              <a:ext uri="{FF2B5EF4-FFF2-40B4-BE49-F238E27FC236}">
                <a16:creationId xmlns:a16="http://schemas.microsoft.com/office/drawing/2014/main" id="{7874D791-FD96-438B-96EB-B9126BEE582E}"/>
              </a:ext>
            </a:extLst>
          </p:cNvPr>
          <p:cNvSpPr txBox="1">
            <a:spLocks/>
          </p:cNvSpPr>
          <p:nvPr/>
        </p:nvSpPr>
        <p:spPr>
          <a:xfrm>
            <a:off x="7007835" y="2532878"/>
            <a:ext cx="3303385"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t>Developers don’t have to rewrite their apps to modernize</a:t>
            </a:r>
            <a:endParaRPr lang="it-IT" sz="2400" dirty="0"/>
          </a:p>
        </p:txBody>
      </p:sp>
      <p:pic>
        <p:nvPicPr>
          <p:cNvPr id="6" name="Graphic 5" descr="Robot">
            <a:extLst>
              <a:ext uri="{FF2B5EF4-FFF2-40B4-BE49-F238E27FC236}">
                <a16:creationId xmlns:a16="http://schemas.microsoft.com/office/drawing/2014/main" id="{9EAC0710-6E38-4513-97B9-1EBBDCEFD3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60294" y="1011198"/>
            <a:ext cx="1335097" cy="1335097"/>
          </a:xfrm>
          <a:prstGeom prst="rect">
            <a:avLst/>
          </a:prstGeom>
        </p:spPr>
      </p:pic>
      <p:pic>
        <p:nvPicPr>
          <p:cNvPr id="14" name="Graphic 13" descr="Upward trend">
            <a:extLst>
              <a:ext uri="{FF2B5EF4-FFF2-40B4-BE49-F238E27FC236}">
                <a16:creationId xmlns:a16="http://schemas.microsoft.com/office/drawing/2014/main" id="{751F87FE-0E8E-41F0-9BC1-07E057D8FE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85273" y="3880836"/>
            <a:ext cx="1192137" cy="1192137"/>
          </a:xfrm>
          <a:prstGeom prst="rect">
            <a:avLst/>
          </a:prstGeom>
        </p:spPr>
      </p:pic>
      <p:pic>
        <p:nvPicPr>
          <p:cNvPr id="2052" name="Picture 4" descr="https://png2.kisspng.com/sh/22e60d7f47642455a0ebb0550fbca46c/L0KzQYm3VMAyN516iZH0aYP2gLBuTfNwdaF6jNd7LXnmf7B6TfRmfpD1i59sb373ebB8jCV0NZpzjNdwcnH3ebF1TfFocZ1qRdt3ZnnxecXCTcVia2FnSdQBNXHpSYWATsY3OmY4SKkAMUW1QoaAV8g1PmQ8Sqg3cH7q/kisspng-computer-icons-devops-continuous-integration-agile-infinity-5ac0b1b65af947.6625307515225778463726.png">
            <a:extLst>
              <a:ext uri="{FF2B5EF4-FFF2-40B4-BE49-F238E27FC236}">
                <a16:creationId xmlns:a16="http://schemas.microsoft.com/office/drawing/2014/main" id="{47DE0D54-3D0E-4810-84E8-F824DC9933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7239" y="3628512"/>
            <a:ext cx="1964575" cy="1964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45B1BD84-0012-4EE4-91AE-F2DEEBDE0424}"/>
              </a:ext>
            </a:extLst>
          </p:cNvPr>
          <p:cNvSpPr txBox="1">
            <a:spLocks/>
          </p:cNvSpPr>
          <p:nvPr/>
        </p:nvSpPr>
        <p:spPr>
          <a:xfrm>
            <a:off x="7007833" y="5333484"/>
            <a:ext cx="3303385"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t>Be more agile by enabling a CI/CD pipeline</a:t>
            </a:r>
            <a:endParaRPr lang="it-IT" sz="2400" dirty="0"/>
          </a:p>
        </p:txBody>
      </p:sp>
    </p:spTree>
    <p:extLst>
      <p:ext uri="{BB962C8B-B14F-4D97-AF65-F5344CB8AC3E}">
        <p14:creationId xmlns:p14="http://schemas.microsoft.com/office/powerpoint/2010/main" val="52162073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12F8-4253-437D-97FA-83AF4A0FF014}"/>
              </a:ext>
            </a:extLst>
          </p:cNvPr>
          <p:cNvSpPr>
            <a:spLocks noGrp="1"/>
          </p:cNvSpPr>
          <p:nvPr>
            <p:ph type="title"/>
          </p:nvPr>
        </p:nvSpPr>
        <p:spPr/>
        <p:txBody>
          <a:bodyPr/>
          <a:lstStyle/>
          <a:p>
            <a:r>
              <a:rPr lang="en-US" dirty="0"/>
              <a:t>References</a:t>
            </a:r>
            <a:endParaRPr lang="it-IT" dirty="0"/>
          </a:p>
        </p:txBody>
      </p:sp>
      <p:sp>
        <p:nvSpPr>
          <p:cNvPr id="3" name="Text Placeholder 2">
            <a:extLst>
              <a:ext uri="{FF2B5EF4-FFF2-40B4-BE49-F238E27FC236}">
                <a16:creationId xmlns:a16="http://schemas.microsoft.com/office/drawing/2014/main" id="{F1C6B95C-BEC9-463D-A70C-6DA4816F8912}"/>
              </a:ext>
            </a:extLst>
          </p:cNvPr>
          <p:cNvSpPr>
            <a:spLocks noGrp="1"/>
          </p:cNvSpPr>
          <p:nvPr>
            <p:ph type="body" sz="quarter" idx="10"/>
          </p:nvPr>
        </p:nvSpPr>
        <p:spPr>
          <a:xfrm>
            <a:off x="584200" y="1435497"/>
            <a:ext cx="11018520" cy="4912114"/>
          </a:xfrm>
        </p:spPr>
        <p:txBody>
          <a:bodyPr/>
          <a:lstStyle/>
          <a:p>
            <a:r>
              <a:rPr lang="en-US" dirty="0"/>
              <a:t>Workshop: </a:t>
            </a:r>
            <a:r>
              <a:rPr lang="en-US" dirty="0">
                <a:hlinkClick r:id="rId2"/>
              </a:rPr>
              <a:t>https://aka.ms/WinAppsWorkshop-Code</a:t>
            </a:r>
            <a:r>
              <a:rPr lang="en-US" dirty="0"/>
              <a:t> </a:t>
            </a:r>
          </a:p>
          <a:p>
            <a:r>
              <a:rPr lang="en-US" dirty="0"/>
              <a:t>MSIX </a:t>
            </a:r>
            <a:r>
              <a:rPr lang="en-US" dirty="0">
                <a:hlinkClick r:id="rId3"/>
              </a:rPr>
              <a:t>http://aka.ms/msix</a:t>
            </a:r>
            <a:endParaRPr lang="en-US" dirty="0"/>
          </a:p>
          <a:p>
            <a:r>
              <a:rPr lang="en-US" dirty="0"/>
              <a:t>.NET Core 3.0: </a:t>
            </a:r>
            <a:r>
              <a:rPr lang="it-IT" dirty="0">
                <a:hlinkClick r:id="rId4"/>
              </a:rPr>
              <a:t>https://dotnet.microsoft.com/download</a:t>
            </a:r>
            <a:endParaRPr lang="it-IT" dirty="0"/>
          </a:p>
          <a:p>
            <a:r>
              <a:rPr lang="it-IT" dirty="0"/>
              <a:t>.NET Core 3.0 </a:t>
            </a:r>
            <a:r>
              <a:rPr lang="it-IT" dirty="0" err="1"/>
              <a:t>migration</a:t>
            </a:r>
            <a:r>
              <a:rPr lang="it-IT" dirty="0"/>
              <a:t>: </a:t>
            </a:r>
            <a:r>
              <a:rPr lang="it-IT" dirty="0">
                <a:hlinkClick r:id="rId5"/>
              </a:rPr>
              <a:t>https://github.com/dotnet/windows-desktop</a:t>
            </a:r>
            <a:r>
              <a:rPr lang="it-IT" dirty="0"/>
              <a:t> </a:t>
            </a:r>
          </a:p>
          <a:p>
            <a:r>
              <a:rPr lang="it-IT" dirty="0"/>
              <a:t>XAML </a:t>
            </a:r>
            <a:r>
              <a:rPr lang="it-IT" dirty="0" err="1"/>
              <a:t>Islands</a:t>
            </a:r>
            <a:r>
              <a:rPr lang="it-IT"/>
              <a:t>: </a:t>
            </a:r>
            <a:r>
              <a:rPr lang="it-IT">
                <a:hlinkClick r:id="rId6"/>
              </a:rPr>
              <a:t>https://docs.microsoft.com/en-us/windows/uwp/xaml-platform/xaml-host-controls</a:t>
            </a:r>
            <a:endParaRPr lang="it-IT" dirty="0"/>
          </a:p>
          <a:p>
            <a:r>
              <a:rPr lang="en-US" dirty="0"/>
              <a:t>AppConsult Blog: </a:t>
            </a:r>
            <a:r>
              <a:rPr lang="en-US" dirty="0">
                <a:hlinkClick r:id="rId7"/>
              </a:rPr>
              <a:t>http://aka.ms/appconsultblog</a:t>
            </a:r>
            <a:endParaRPr lang="en-US" dirty="0"/>
          </a:p>
          <a:p>
            <a:endParaRPr lang="en-US" dirty="0"/>
          </a:p>
          <a:p>
            <a:endParaRPr lang="it-IT" dirty="0"/>
          </a:p>
        </p:txBody>
      </p:sp>
    </p:spTree>
    <p:extLst>
      <p:ext uri="{BB962C8B-B14F-4D97-AF65-F5344CB8AC3E}">
        <p14:creationId xmlns:p14="http://schemas.microsoft.com/office/powerpoint/2010/main" val="9797381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E7A0D7F-9B6F-4120-8E73-83C1D6C07014}"/>
              </a:ext>
            </a:extLst>
          </p:cNvPr>
          <p:cNvGrpSpPr/>
          <p:nvPr/>
        </p:nvGrpSpPr>
        <p:grpSpPr>
          <a:xfrm>
            <a:off x="295286" y="2088331"/>
            <a:ext cx="2194560" cy="3242087"/>
            <a:chOff x="5984525" y="1990069"/>
            <a:chExt cx="2194560" cy="3242087"/>
          </a:xfrm>
        </p:grpSpPr>
        <p:sp>
          <p:nvSpPr>
            <p:cNvPr id="5" name="Rectangle 4">
              <a:extLst>
                <a:ext uri="{FF2B5EF4-FFF2-40B4-BE49-F238E27FC236}">
                  <a16:creationId xmlns:a16="http://schemas.microsoft.com/office/drawing/2014/main" id="{287EFCEF-929A-46DF-96C4-F9EFC0865125}"/>
                </a:ext>
              </a:extLst>
            </p:cNvPr>
            <p:cNvSpPr/>
            <p:nvPr/>
          </p:nvSpPr>
          <p:spPr>
            <a:xfrm>
              <a:off x="5984525" y="1996453"/>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0E59FE52-F6F2-467A-BAE8-427FDAA16269}"/>
                </a:ext>
              </a:extLst>
            </p:cNvPr>
            <p:cNvSpPr/>
            <p:nvPr/>
          </p:nvSpPr>
          <p:spPr>
            <a:xfrm>
              <a:off x="5984525" y="1990069"/>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 Placeholder 10">
              <a:extLst>
                <a:ext uri="{FF2B5EF4-FFF2-40B4-BE49-F238E27FC236}">
                  <a16:creationId xmlns:a16="http://schemas.microsoft.com/office/drawing/2014/main" id="{64DA2A79-0455-4E6A-B840-D1D3348B1BEA}"/>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WinForms</a:t>
              </a:r>
            </a:p>
          </p:txBody>
        </p:sp>
        <p:pic>
          <p:nvPicPr>
            <p:cNvPr id="8" name="Graphic 7">
              <a:extLst>
                <a:ext uri="{FF2B5EF4-FFF2-40B4-BE49-F238E27FC236}">
                  <a16:creationId xmlns:a16="http://schemas.microsoft.com/office/drawing/2014/main" id="{9127C55C-1958-47A6-860C-0E04D9697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3781" y="2225021"/>
              <a:ext cx="457048" cy="376606"/>
            </a:xfrm>
            <a:prstGeom prst="rect">
              <a:avLst/>
            </a:prstGeom>
          </p:spPr>
        </p:pic>
        <p:grpSp>
          <p:nvGrpSpPr>
            <p:cNvPr id="9" name="Group 8">
              <a:extLst>
                <a:ext uri="{FF2B5EF4-FFF2-40B4-BE49-F238E27FC236}">
                  <a16:creationId xmlns:a16="http://schemas.microsoft.com/office/drawing/2014/main" id="{4D006602-F633-4945-9B47-04F5D8625195}"/>
                </a:ext>
              </a:extLst>
            </p:cNvPr>
            <p:cNvGrpSpPr/>
            <p:nvPr/>
          </p:nvGrpSpPr>
          <p:grpSpPr>
            <a:xfrm>
              <a:off x="6217715" y="3518226"/>
              <a:ext cx="1769181" cy="1326719"/>
              <a:chOff x="7461258" y="4258472"/>
              <a:chExt cx="2123017" cy="1583266"/>
            </a:xfrm>
          </p:grpSpPr>
          <p:pic>
            <p:nvPicPr>
              <p:cNvPr id="10" name="Picture 9">
                <a:extLst>
                  <a:ext uri="{FF2B5EF4-FFF2-40B4-BE49-F238E27FC236}">
                    <a16:creationId xmlns:a16="http://schemas.microsoft.com/office/drawing/2014/main" id="{A207408A-4CDD-4F05-A309-9D9F1F853DB7}"/>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11" name="Rectangle 10">
                <a:extLst>
                  <a:ext uri="{FF2B5EF4-FFF2-40B4-BE49-F238E27FC236}">
                    <a16:creationId xmlns:a16="http://schemas.microsoft.com/office/drawing/2014/main" id="{01DD3AF0-CF2A-44C2-9EAC-00305CFDCAFB}"/>
                  </a:ext>
                </a:extLst>
              </p:cNvPr>
              <p:cNvSpPr/>
              <p:nvPr/>
            </p:nvSpPr>
            <p:spPr>
              <a:xfrm>
                <a:off x="7909930" y="4483099"/>
                <a:ext cx="934620" cy="12337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5" name="Group 264">
            <a:extLst>
              <a:ext uri="{FF2B5EF4-FFF2-40B4-BE49-F238E27FC236}">
                <a16:creationId xmlns:a16="http://schemas.microsoft.com/office/drawing/2014/main" id="{ED242027-446C-485A-9E5D-D2EDAFC34F6A}"/>
              </a:ext>
            </a:extLst>
          </p:cNvPr>
          <p:cNvGrpSpPr/>
          <p:nvPr/>
        </p:nvGrpSpPr>
        <p:grpSpPr>
          <a:xfrm>
            <a:off x="5030664" y="2088331"/>
            <a:ext cx="2194560" cy="3242088"/>
            <a:chOff x="4196889" y="1892349"/>
            <a:chExt cx="2194560" cy="3242088"/>
          </a:xfrm>
        </p:grpSpPr>
        <p:sp>
          <p:nvSpPr>
            <p:cNvPr id="37" name="Rectangle 36">
              <a:extLst>
                <a:ext uri="{FF2B5EF4-FFF2-40B4-BE49-F238E27FC236}">
                  <a16:creationId xmlns:a16="http://schemas.microsoft.com/office/drawing/2014/main" id="{1E40E39A-5C85-44B7-B546-769B6740FFFD}"/>
                </a:ext>
              </a:extLst>
            </p:cNvPr>
            <p:cNvSpPr/>
            <p:nvPr/>
          </p:nvSpPr>
          <p:spPr>
            <a:xfrm>
              <a:off x="4196889" y="1894113"/>
              <a:ext cx="2194560" cy="3240324"/>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93454429-80A6-464B-B9A1-B0D77F36EBD3}"/>
                </a:ext>
              </a:extLst>
            </p:cNvPr>
            <p:cNvSpPr/>
            <p:nvPr/>
          </p:nvSpPr>
          <p:spPr>
            <a:xfrm>
              <a:off x="4196889" y="1892349"/>
              <a:ext cx="2194560" cy="84757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 Placeholder 10">
              <a:extLst>
                <a:ext uri="{FF2B5EF4-FFF2-40B4-BE49-F238E27FC236}">
                  <a16:creationId xmlns:a16="http://schemas.microsoft.com/office/drawing/2014/main" id="{42525967-2776-485A-8557-93A936A77C0D}"/>
                </a:ext>
              </a:extLst>
            </p:cNvPr>
            <p:cNvSpPr txBox="1">
              <a:spLocks/>
            </p:cNvSpPr>
            <p:nvPr/>
          </p:nvSpPr>
          <p:spPr>
            <a:xfrm>
              <a:off x="4472712" y="2874473"/>
              <a:ext cx="1664218" cy="457759"/>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UWP</a:t>
              </a:r>
            </a:p>
          </p:txBody>
        </p:sp>
        <p:pic>
          <p:nvPicPr>
            <p:cNvPr id="40" name="Picture 39">
              <a:extLst>
                <a:ext uri="{FF2B5EF4-FFF2-40B4-BE49-F238E27FC236}">
                  <a16:creationId xmlns:a16="http://schemas.microsoft.com/office/drawing/2014/main" id="{DACF3BC0-B45E-40CD-80E8-FA18D83B5BF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9781"/>
            <a:stretch/>
          </p:blipFill>
          <p:spPr>
            <a:xfrm>
              <a:off x="5041343" y="2085285"/>
              <a:ext cx="526955" cy="507582"/>
            </a:xfrm>
            <a:prstGeom prst="rect">
              <a:avLst/>
            </a:prstGeom>
          </p:spPr>
        </p:pic>
        <p:grpSp>
          <p:nvGrpSpPr>
            <p:cNvPr id="207" name="Group 206">
              <a:extLst>
                <a:ext uri="{FF2B5EF4-FFF2-40B4-BE49-F238E27FC236}">
                  <a16:creationId xmlns:a16="http://schemas.microsoft.com/office/drawing/2014/main" id="{0B335E56-9BC1-4EA1-BFF9-6FA6D41EE12F}"/>
                </a:ext>
              </a:extLst>
            </p:cNvPr>
            <p:cNvGrpSpPr/>
            <p:nvPr/>
          </p:nvGrpSpPr>
          <p:grpSpPr>
            <a:xfrm>
              <a:off x="4391592" y="3485769"/>
              <a:ext cx="1883377" cy="1261457"/>
              <a:chOff x="8512155" y="5917422"/>
              <a:chExt cx="2691715" cy="1590277"/>
            </a:xfrm>
          </p:grpSpPr>
          <p:sp>
            <p:nvSpPr>
              <p:cNvPr id="208" name="Freeform 348">
                <a:extLst>
                  <a:ext uri="{FF2B5EF4-FFF2-40B4-BE49-F238E27FC236}">
                    <a16:creationId xmlns:a16="http://schemas.microsoft.com/office/drawing/2014/main" id="{F460E1EC-A682-4D15-87C8-570273A99952}"/>
                  </a:ext>
                </a:extLst>
              </p:cNvPr>
              <p:cNvSpPr>
                <a:spLocks/>
              </p:cNvSpPr>
              <p:nvPr/>
            </p:nvSpPr>
            <p:spPr bwMode="auto">
              <a:xfrm>
                <a:off x="8512155" y="5917422"/>
                <a:ext cx="2691715" cy="1590277"/>
              </a:xfrm>
              <a:custGeom>
                <a:avLst/>
                <a:gdLst>
                  <a:gd name="T0" fmla="*/ 1894 w 1894"/>
                  <a:gd name="T1" fmla="*/ 0 h 1163"/>
                  <a:gd name="T2" fmla="*/ 0 w 1894"/>
                  <a:gd name="T3" fmla="*/ 0 h 1163"/>
                  <a:gd name="T4" fmla="*/ 0 w 1894"/>
                  <a:gd name="T5" fmla="*/ 1163 h 1163"/>
                  <a:gd name="T6" fmla="*/ 1894 w 1894"/>
                  <a:gd name="T7" fmla="*/ 1163 h 1163"/>
                  <a:gd name="T8" fmla="*/ 1894 w 1894"/>
                  <a:gd name="T9" fmla="*/ 0 h 1163"/>
                  <a:gd name="T10" fmla="*/ 1894 w 1894"/>
                  <a:gd name="T11" fmla="*/ 0 h 1163"/>
                </a:gdLst>
                <a:ahLst/>
                <a:cxnLst>
                  <a:cxn ang="0">
                    <a:pos x="T0" y="T1"/>
                  </a:cxn>
                  <a:cxn ang="0">
                    <a:pos x="T2" y="T3"/>
                  </a:cxn>
                  <a:cxn ang="0">
                    <a:pos x="T4" y="T5"/>
                  </a:cxn>
                  <a:cxn ang="0">
                    <a:pos x="T6" y="T7"/>
                  </a:cxn>
                  <a:cxn ang="0">
                    <a:pos x="T8" y="T9"/>
                  </a:cxn>
                  <a:cxn ang="0">
                    <a:pos x="T10" y="T11"/>
                  </a:cxn>
                </a:cxnLst>
                <a:rect l="0" t="0" r="r" b="b"/>
                <a:pathLst>
                  <a:path w="1894" h="1163">
                    <a:moveTo>
                      <a:pt x="1894" y="0"/>
                    </a:moveTo>
                    <a:lnTo>
                      <a:pt x="0" y="0"/>
                    </a:lnTo>
                    <a:lnTo>
                      <a:pt x="0" y="1163"/>
                    </a:lnTo>
                    <a:lnTo>
                      <a:pt x="1894" y="1163"/>
                    </a:lnTo>
                    <a:lnTo>
                      <a:pt x="1894" y="0"/>
                    </a:lnTo>
                    <a:lnTo>
                      <a:pt x="1894"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50">
                <a:extLst>
                  <a:ext uri="{FF2B5EF4-FFF2-40B4-BE49-F238E27FC236}">
                    <a16:creationId xmlns:a16="http://schemas.microsoft.com/office/drawing/2014/main" id="{13BB22D2-471B-4F4C-B94C-86000D1711F6}"/>
                  </a:ext>
                </a:extLst>
              </p:cNvPr>
              <p:cNvSpPr>
                <a:spLocks/>
              </p:cNvSpPr>
              <p:nvPr/>
            </p:nvSpPr>
            <p:spPr bwMode="auto">
              <a:xfrm>
                <a:off x="8547101" y="5959475"/>
                <a:ext cx="2611438" cy="1509713"/>
              </a:xfrm>
              <a:custGeom>
                <a:avLst/>
                <a:gdLst>
                  <a:gd name="T0" fmla="*/ 1645 w 1645"/>
                  <a:gd name="T1" fmla="*/ 0 h 951"/>
                  <a:gd name="T2" fmla="*/ 0 w 1645"/>
                  <a:gd name="T3" fmla="*/ 0 h 951"/>
                  <a:gd name="T4" fmla="*/ 0 w 1645"/>
                  <a:gd name="T5" fmla="*/ 951 h 951"/>
                  <a:gd name="T6" fmla="*/ 1645 w 1645"/>
                  <a:gd name="T7" fmla="*/ 951 h 951"/>
                  <a:gd name="T8" fmla="*/ 1645 w 1645"/>
                  <a:gd name="T9" fmla="*/ 0 h 951"/>
                  <a:gd name="T10" fmla="*/ 1645 w 1645"/>
                  <a:gd name="T11" fmla="*/ 0 h 951"/>
                </a:gdLst>
                <a:ahLst/>
                <a:cxnLst>
                  <a:cxn ang="0">
                    <a:pos x="T0" y="T1"/>
                  </a:cxn>
                  <a:cxn ang="0">
                    <a:pos x="T2" y="T3"/>
                  </a:cxn>
                  <a:cxn ang="0">
                    <a:pos x="T4" y="T5"/>
                  </a:cxn>
                  <a:cxn ang="0">
                    <a:pos x="T6" y="T7"/>
                  </a:cxn>
                  <a:cxn ang="0">
                    <a:pos x="T8" y="T9"/>
                  </a:cxn>
                  <a:cxn ang="0">
                    <a:pos x="T10" y="T11"/>
                  </a:cxn>
                </a:cxnLst>
                <a:rect l="0" t="0" r="r" b="b"/>
                <a:pathLst>
                  <a:path w="1645" h="951">
                    <a:moveTo>
                      <a:pt x="1645" y="0"/>
                    </a:moveTo>
                    <a:lnTo>
                      <a:pt x="0" y="0"/>
                    </a:lnTo>
                    <a:lnTo>
                      <a:pt x="0" y="951"/>
                    </a:lnTo>
                    <a:lnTo>
                      <a:pt x="1645" y="951"/>
                    </a:lnTo>
                    <a:lnTo>
                      <a:pt x="1645" y="0"/>
                    </a:lnTo>
                    <a:lnTo>
                      <a:pt x="1645"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53">
                <a:extLst>
                  <a:ext uri="{FF2B5EF4-FFF2-40B4-BE49-F238E27FC236}">
                    <a16:creationId xmlns:a16="http://schemas.microsoft.com/office/drawing/2014/main" id="{75ACF171-5206-468D-97D4-481AD09CB232}"/>
                  </a:ext>
                </a:extLst>
              </p:cNvPr>
              <p:cNvSpPr>
                <a:spLocks/>
              </p:cNvSpPr>
              <p:nvPr/>
            </p:nvSpPr>
            <p:spPr bwMode="auto">
              <a:xfrm>
                <a:off x="8715376" y="6105525"/>
                <a:ext cx="2230438" cy="1216025"/>
              </a:xfrm>
              <a:custGeom>
                <a:avLst/>
                <a:gdLst>
                  <a:gd name="T0" fmla="*/ 0 w 1405"/>
                  <a:gd name="T1" fmla="*/ 0 h 766"/>
                  <a:gd name="T2" fmla="*/ 1405 w 1405"/>
                  <a:gd name="T3" fmla="*/ 0 h 766"/>
                  <a:gd name="T4" fmla="*/ 1405 w 1405"/>
                  <a:gd name="T5" fmla="*/ 766 h 766"/>
                  <a:gd name="T6" fmla="*/ 0 w 1405"/>
                  <a:gd name="T7" fmla="*/ 766 h 766"/>
                  <a:gd name="T8" fmla="*/ 0 w 1405"/>
                  <a:gd name="T9" fmla="*/ 0 h 766"/>
                  <a:gd name="T10" fmla="*/ 0 w 1405"/>
                  <a:gd name="T11" fmla="*/ 0 h 766"/>
                </a:gdLst>
                <a:ahLst/>
                <a:cxnLst>
                  <a:cxn ang="0">
                    <a:pos x="T0" y="T1"/>
                  </a:cxn>
                  <a:cxn ang="0">
                    <a:pos x="T2" y="T3"/>
                  </a:cxn>
                  <a:cxn ang="0">
                    <a:pos x="T4" y="T5"/>
                  </a:cxn>
                  <a:cxn ang="0">
                    <a:pos x="T6" y="T7"/>
                  </a:cxn>
                  <a:cxn ang="0">
                    <a:pos x="T8" y="T9"/>
                  </a:cxn>
                  <a:cxn ang="0">
                    <a:pos x="T10" y="T11"/>
                  </a:cxn>
                </a:cxnLst>
                <a:rect l="0" t="0" r="r" b="b"/>
                <a:pathLst>
                  <a:path w="1405" h="766">
                    <a:moveTo>
                      <a:pt x="0" y="0"/>
                    </a:moveTo>
                    <a:lnTo>
                      <a:pt x="1405" y="0"/>
                    </a:lnTo>
                    <a:lnTo>
                      <a:pt x="1405" y="766"/>
                    </a:lnTo>
                    <a:lnTo>
                      <a:pt x="0" y="766"/>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54">
                <a:extLst>
                  <a:ext uri="{FF2B5EF4-FFF2-40B4-BE49-F238E27FC236}">
                    <a16:creationId xmlns:a16="http://schemas.microsoft.com/office/drawing/2014/main" id="{7B8E16C8-9735-4A46-B355-8933C59452F4}"/>
                  </a:ext>
                </a:extLst>
              </p:cNvPr>
              <p:cNvSpPr>
                <a:spLocks/>
              </p:cNvSpPr>
              <p:nvPr/>
            </p:nvSpPr>
            <p:spPr bwMode="auto">
              <a:xfrm>
                <a:off x="8715376" y="6105525"/>
                <a:ext cx="247650" cy="1216025"/>
              </a:xfrm>
              <a:custGeom>
                <a:avLst/>
                <a:gdLst>
                  <a:gd name="T0" fmla="*/ 0 w 156"/>
                  <a:gd name="T1" fmla="*/ 0 h 766"/>
                  <a:gd name="T2" fmla="*/ 156 w 156"/>
                  <a:gd name="T3" fmla="*/ 0 h 766"/>
                  <a:gd name="T4" fmla="*/ 156 w 156"/>
                  <a:gd name="T5" fmla="*/ 766 h 766"/>
                  <a:gd name="T6" fmla="*/ 0 w 156"/>
                  <a:gd name="T7" fmla="*/ 766 h 766"/>
                  <a:gd name="T8" fmla="*/ 0 w 156"/>
                  <a:gd name="T9" fmla="*/ 0 h 766"/>
                  <a:gd name="T10" fmla="*/ 0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0" y="0"/>
                    </a:moveTo>
                    <a:lnTo>
                      <a:pt x="156" y="0"/>
                    </a:lnTo>
                    <a:lnTo>
                      <a:pt x="156" y="766"/>
                    </a:lnTo>
                    <a:lnTo>
                      <a:pt x="0" y="766"/>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56">
                <a:extLst>
                  <a:ext uri="{FF2B5EF4-FFF2-40B4-BE49-F238E27FC236}">
                    <a16:creationId xmlns:a16="http://schemas.microsoft.com/office/drawing/2014/main" id="{2A48607D-286B-4347-996E-6870CDDC6D19}"/>
                  </a:ext>
                </a:extLst>
              </p:cNvPr>
              <p:cNvSpPr>
                <a:spLocks/>
              </p:cNvSpPr>
              <p:nvPr/>
            </p:nvSpPr>
            <p:spPr bwMode="auto">
              <a:xfrm>
                <a:off x="8547101" y="5959475"/>
                <a:ext cx="1970088" cy="1509713"/>
              </a:xfrm>
              <a:custGeom>
                <a:avLst/>
                <a:gdLst>
                  <a:gd name="T0" fmla="*/ 1241 w 1241"/>
                  <a:gd name="T1" fmla="*/ 0 h 951"/>
                  <a:gd name="T2" fmla="*/ 0 w 1241"/>
                  <a:gd name="T3" fmla="*/ 0 h 951"/>
                  <a:gd name="T4" fmla="*/ 0 w 1241"/>
                  <a:gd name="T5" fmla="*/ 951 h 951"/>
                  <a:gd name="T6" fmla="*/ 298 w 1241"/>
                  <a:gd name="T7" fmla="*/ 951 h 951"/>
                  <a:gd name="T8" fmla="*/ 390 w 1241"/>
                  <a:gd name="T9" fmla="*/ 858 h 951"/>
                  <a:gd name="T10" fmla="*/ 106 w 1241"/>
                  <a:gd name="T11" fmla="*/ 858 h 951"/>
                  <a:gd name="T12" fmla="*/ 106 w 1241"/>
                  <a:gd name="T13" fmla="*/ 92 h 951"/>
                  <a:gd name="T14" fmla="*/ 262 w 1241"/>
                  <a:gd name="T15" fmla="*/ 92 h 951"/>
                  <a:gd name="T16" fmla="*/ 1149 w 1241"/>
                  <a:gd name="T17" fmla="*/ 92 h 951"/>
                  <a:gd name="T18" fmla="*/ 1241 w 1241"/>
                  <a:gd name="T19" fmla="*/ 0 h 951"/>
                  <a:gd name="T20" fmla="*/ 1241 w 1241"/>
                  <a:gd name="T21" fmla="*/ 0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1" h="951">
                    <a:moveTo>
                      <a:pt x="1241" y="0"/>
                    </a:moveTo>
                    <a:lnTo>
                      <a:pt x="0" y="0"/>
                    </a:lnTo>
                    <a:lnTo>
                      <a:pt x="0" y="951"/>
                    </a:lnTo>
                    <a:lnTo>
                      <a:pt x="298" y="951"/>
                    </a:lnTo>
                    <a:lnTo>
                      <a:pt x="390" y="858"/>
                    </a:lnTo>
                    <a:lnTo>
                      <a:pt x="106" y="858"/>
                    </a:lnTo>
                    <a:lnTo>
                      <a:pt x="106" y="92"/>
                    </a:lnTo>
                    <a:lnTo>
                      <a:pt x="262" y="92"/>
                    </a:lnTo>
                    <a:lnTo>
                      <a:pt x="1149" y="92"/>
                    </a:lnTo>
                    <a:lnTo>
                      <a:pt x="1241" y="0"/>
                    </a:lnTo>
                    <a:lnTo>
                      <a:pt x="1241"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59">
                <a:extLst>
                  <a:ext uri="{FF2B5EF4-FFF2-40B4-BE49-F238E27FC236}">
                    <a16:creationId xmlns:a16="http://schemas.microsoft.com/office/drawing/2014/main" id="{A0A18A4B-5864-495B-BC2A-8B0508F933AA}"/>
                  </a:ext>
                </a:extLst>
              </p:cNvPr>
              <p:cNvSpPr>
                <a:spLocks/>
              </p:cNvSpPr>
              <p:nvPr/>
            </p:nvSpPr>
            <p:spPr bwMode="auto">
              <a:xfrm>
                <a:off x="8715376" y="6105525"/>
                <a:ext cx="1655763" cy="1216025"/>
              </a:xfrm>
              <a:custGeom>
                <a:avLst/>
                <a:gdLst>
                  <a:gd name="T0" fmla="*/ 1043 w 1043"/>
                  <a:gd name="T1" fmla="*/ 0 h 766"/>
                  <a:gd name="T2" fmla="*/ 156 w 1043"/>
                  <a:gd name="T3" fmla="*/ 0 h 766"/>
                  <a:gd name="T4" fmla="*/ 156 w 1043"/>
                  <a:gd name="T5" fmla="*/ 766 h 766"/>
                  <a:gd name="T6" fmla="*/ 0 w 1043"/>
                  <a:gd name="T7" fmla="*/ 766 h 766"/>
                  <a:gd name="T8" fmla="*/ 0 w 1043"/>
                  <a:gd name="T9" fmla="*/ 0 h 766"/>
                  <a:gd name="T10" fmla="*/ 0 w 1043"/>
                  <a:gd name="T11" fmla="*/ 766 h 766"/>
                  <a:gd name="T12" fmla="*/ 284 w 1043"/>
                  <a:gd name="T13" fmla="*/ 766 h 766"/>
                  <a:gd name="T14" fmla="*/ 1043 w 1043"/>
                  <a:gd name="T15" fmla="*/ 0 h 766"/>
                  <a:gd name="T16" fmla="*/ 1043 w 1043"/>
                  <a:gd name="T1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3" h="766">
                    <a:moveTo>
                      <a:pt x="1043" y="0"/>
                    </a:moveTo>
                    <a:lnTo>
                      <a:pt x="156" y="0"/>
                    </a:lnTo>
                    <a:lnTo>
                      <a:pt x="156" y="766"/>
                    </a:lnTo>
                    <a:lnTo>
                      <a:pt x="0" y="766"/>
                    </a:lnTo>
                    <a:lnTo>
                      <a:pt x="0" y="0"/>
                    </a:lnTo>
                    <a:lnTo>
                      <a:pt x="0" y="766"/>
                    </a:lnTo>
                    <a:lnTo>
                      <a:pt x="284" y="766"/>
                    </a:lnTo>
                    <a:lnTo>
                      <a:pt x="1043" y="0"/>
                    </a:lnTo>
                    <a:lnTo>
                      <a:pt x="1043"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60">
                <a:extLst>
                  <a:ext uri="{FF2B5EF4-FFF2-40B4-BE49-F238E27FC236}">
                    <a16:creationId xmlns:a16="http://schemas.microsoft.com/office/drawing/2014/main" id="{32DFEA0E-B622-42DA-B315-F0759E810FE8}"/>
                  </a:ext>
                </a:extLst>
              </p:cNvPr>
              <p:cNvSpPr>
                <a:spLocks/>
              </p:cNvSpPr>
              <p:nvPr/>
            </p:nvSpPr>
            <p:spPr bwMode="auto">
              <a:xfrm>
                <a:off x="8715376" y="6105525"/>
                <a:ext cx="247650" cy="1216025"/>
              </a:xfrm>
              <a:custGeom>
                <a:avLst/>
                <a:gdLst>
                  <a:gd name="T0" fmla="*/ 156 w 156"/>
                  <a:gd name="T1" fmla="*/ 0 h 766"/>
                  <a:gd name="T2" fmla="*/ 0 w 156"/>
                  <a:gd name="T3" fmla="*/ 0 h 766"/>
                  <a:gd name="T4" fmla="*/ 0 w 156"/>
                  <a:gd name="T5" fmla="*/ 766 h 766"/>
                  <a:gd name="T6" fmla="*/ 156 w 156"/>
                  <a:gd name="T7" fmla="*/ 766 h 766"/>
                  <a:gd name="T8" fmla="*/ 156 w 156"/>
                  <a:gd name="T9" fmla="*/ 0 h 766"/>
                  <a:gd name="T10" fmla="*/ 156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156" y="0"/>
                    </a:moveTo>
                    <a:lnTo>
                      <a:pt x="0" y="0"/>
                    </a:lnTo>
                    <a:lnTo>
                      <a:pt x="0" y="766"/>
                    </a:lnTo>
                    <a:lnTo>
                      <a:pt x="156" y="766"/>
                    </a:lnTo>
                    <a:lnTo>
                      <a:pt x="156" y="0"/>
                    </a:lnTo>
                    <a:lnTo>
                      <a:pt x="156"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61">
                <a:extLst>
                  <a:ext uri="{FF2B5EF4-FFF2-40B4-BE49-F238E27FC236}">
                    <a16:creationId xmlns:a16="http://schemas.microsoft.com/office/drawing/2014/main" id="{252E1AD4-05BF-4402-8359-B8A16908AED0}"/>
                  </a:ext>
                </a:extLst>
              </p:cNvPr>
              <p:cNvSpPr>
                <a:spLocks/>
              </p:cNvSpPr>
              <p:nvPr/>
            </p:nvSpPr>
            <p:spPr bwMode="auto">
              <a:xfrm>
                <a:off x="8783638" y="61960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62">
                <a:extLst>
                  <a:ext uri="{FF2B5EF4-FFF2-40B4-BE49-F238E27FC236}">
                    <a16:creationId xmlns:a16="http://schemas.microsoft.com/office/drawing/2014/main" id="{32B126E8-BA11-4549-BEEF-A417E9AC2CB7}"/>
                  </a:ext>
                </a:extLst>
              </p:cNvPr>
              <p:cNvSpPr>
                <a:spLocks/>
              </p:cNvSpPr>
              <p:nvPr/>
            </p:nvSpPr>
            <p:spPr bwMode="auto">
              <a:xfrm>
                <a:off x="8783638" y="63420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63">
                <a:extLst>
                  <a:ext uri="{FF2B5EF4-FFF2-40B4-BE49-F238E27FC236}">
                    <a16:creationId xmlns:a16="http://schemas.microsoft.com/office/drawing/2014/main" id="{D18CD6E9-7882-4E2A-91CC-F9CD357652B9}"/>
                  </a:ext>
                </a:extLst>
              </p:cNvPr>
              <p:cNvSpPr>
                <a:spLocks/>
              </p:cNvSpPr>
              <p:nvPr/>
            </p:nvSpPr>
            <p:spPr bwMode="auto">
              <a:xfrm>
                <a:off x="8783638" y="64992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364">
                <a:extLst>
                  <a:ext uri="{FF2B5EF4-FFF2-40B4-BE49-F238E27FC236}">
                    <a16:creationId xmlns:a16="http://schemas.microsoft.com/office/drawing/2014/main" id="{DA69D298-27FE-44A5-A69F-1D92CD568B85}"/>
                  </a:ext>
                </a:extLst>
              </p:cNvPr>
              <p:cNvSpPr>
                <a:spLocks/>
              </p:cNvSpPr>
              <p:nvPr/>
            </p:nvSpPr>
            <p:spPr bwMode="auto">
              <a:xfrm>
                <a:off x="8783638" y="66468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365">
                <a:extLst>
                  <a:ext uri="{FF2B5EF4-FFF2-40B4-BE49-F238E27FC236}">
                    <a16:creationId xmlns:a16="http://schemas.microsoft.com/office/drawing/2014/main" id="{1CDD6E1F-640D-443C-8C0E-22A8DFDED074}"/>
                  </a:ext>
                </a:extLst>
              </p:cNvPr>
              <p:cNvSpPr>
                <a:spLocks/>
              </p:cNvSpPr>
              <p:nvPr/>
            </p:nvSpPr>
            <p:spPr bwMode="auto">
              <a:xfrm>
                <a:off x="8783638" y="67929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366">
                <a:extLst>
                  <a:ext uri="{FF2B5EF4-FFF2-40B4-BE49-F238E27FC236}">
                    <a16:creationId xmlns:a16="http://schemas.microsoft.com/office/drawing/2014/main" id="{47F4CCE5-A130-4B53-BC3A-325A223AD257}"/>
                  </a:ext>
                </a:extLst>
              </p:cNvPr>
              <p:cNvSpPr>
                <a:spLocks/>
              </p:cNvSpPr>
              <p:nvPr/>
            </p:nvSpPr>
            <p:spPr bwMode="auto">
              <a:xfrm>
                <a:off x="8783638" y="695007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367">
                <a:extLst>
                  <a:ext uri="{FF2B5EF4-FFF2-40B4-BE49-F238E27FC236}">
                    <a16:creationId xmlns:a16="http://schemas.microsoft.com/office/drawing/2014/main" id="{4989DFCB-9148-41DF-9AB3-1E3E73EA53C2}"/>
                  </a:ext>
                </a:extLst>
              </p:cNvPr>
              <p:cNvSpPr>
                <a:spLocks/>
              </p:cNvSpPr>
              <p:nvPr/>
            </p:nvSpPr>
            <p:spPr bwMode="auto">
              <a:xfrm>
                <a:off x="8783638" y="70961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368">
                <a:extLst>
                  <a:ext uri="{FF2B5EF4-FFF2-40B4-BE49-F238E27FC236}">
                    <a16:creationId xmlns:a16="http://schemas.microsoft.com/office/drawing/2014/main" id="{0D02396E-6661-4ACB-8BCE-AD4398AE4FEF}"/>
                  </a:ext>
                </a:extLst>
              </p:cNvPr>
              <p:cNvSpPr>
                <a:spLocks/>
              </p:cNvSpPr>
              <p:nvPr/>
            </p:nvSpPr>
            <p:spPr bwMode="auto">
              <a:xfrm>
                <a:off x="9053513" y="6286500"/>
                <a:ext cx="1711325" cy="798513"/>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6" name="Group 265">
            <a:extLst>
              <a:ext uri="{FF2B5EF4-FFF2-40B4-BE49-F238E27FC236}">
                <a16:creationId xmlns:a16="http://schemas.microsoft.com/office/drawing/2014/main" id="{7368B5CE-0ED8-4379-935A-AF9DD70B45F1}"/>
              </a:ext>
            </a:extLst>
          </p:cNvPr>
          <p:cNvGrpSpPr/>
          <p:nvPr/>
        </p:nvGrpSpPr>
        <p:grpSpPr>
          <a:xfrm>
            <a:off x="2662975" y="2088331"/>
            <a:ext cx="2194560" cy="3242087"/>
            <a:chOff x="2078025" y="1889990"/>
            <a:chExt cx="2194560" cy="3242087"/>
          </a:xfrm>
        </p:grpSpPr>
        <p:grpSp>
          <p:nvGrpSpPr>
            <p:cNvPr id="58" name="Group 57">
              <a:extLst>
                <a:ext uri="{FF2B5EF4-FFF2-40B4-BE49-F238E27FC236}">
                  <a16:creationId xmlns:a16="http://schemas.microsoft.com/office/drawing/2014/main" id="{AD811FDA-1AA8-46AE-ABCD-27EFCF836E17}"/>
                </a:ext>
              </a:extLst>
            </p:cNvPr>
            <p:cNvGrpSpPr/>
            <p:nvPr/>
          </p:nvGrpSpPr>
          <p:grpSpPr>
            <a:xfrm>
              <a:off x="2078025" y="1889990"/>
              <a:ext cx="2194560" cy="3242087"/>
              <a:chOff x="5974197" y="1994094"/>
              <a:chExt cx="2194560" cy="3242087"/>
            </a:xfrm>
          </p:grpSpPr>
          <p:sp>
            <p:nvSpPr>
              <p:cNvPr id="59" name="Rectangle 58">
                <a:extLst>
                  <a:ext uri="{FF2B5EF4-FFF2-40B4-BE49-F238E27FC236}">
                    <a16:creationId xmlns:a16="http://schemas.microsoft.com/office/drawing/2014/main" id="{FDD20E36-A680-46D0-AF58-111C3328D0C9}"/>
                  </a:ext>
                </a:extLst>
              </p:cNvPr>
              <p:cNvSpPr/>
              <p:nvPr/>
            </p:nvSpPr>
            <p:spPr>
              <a:xfrm>
                <a:off x="5974197" y="2000478"/>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925D18E4-2F16-4D4C-B8E3-BFE55581F6FF}"/>
                  </a:ext>
                </a:extLst>
              </p:cNvPr>
              <p:cNvSpPr/>
              <p:nvPr/>
            </p:nvSpPr>
            <p:spPr>
              <a:xfrm>
                <a:off x="5974197" y="1994094"/>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Text Placeholder 10">
                <a:extLst>
                  <a:ext uri="{FF2B5EF4-FFF2-40B4-BE49-F238E27FC236}">
                    <a16:creationId xmlns:a16="http://schemas.microsoft.com/office/drawing/2014/main" id="{ED684C5F-2AA2-4437-A32F-B7ACD6B71B59}"/>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WPF</a:t>
                </a:r>
              </a:p>
            </p:txBody>
          </p:sp>
          <p:pic>
            <p:nvPicPr>
              <p:cNvPr id="62" name="Graphic 61">
                <a:extLst>
                  <a:ext uri="{FF2B5EF4-FFF2-40B4-BE49-F238E27FC236}">
                    <a16:creationId xmlns:a16="http://schemas.microsoft.com/office/drawing/2014/main" id="{F06BA486-BD85-403B-A0FD-59052C3A1C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3781" y="2225021"/>
                <a:ext cx="457048" cy="376606"/>
              </a:xfrm>
              <a:prstGeom prst="rect">
                <a:avLst/>
              </a:prstGeom>
            </p:spPr>
          </p:pic>
          <p:grpSp>
            <p:nvGrpSpPr>
              <p:cNvPr id="63" name="Group 62">
                <a:extLst>
                  <a:ext uri="{FF2B5EF4-FFF2-40B4-BE49-F238E27FC236}">
                    <a16:creationId xmlns:a16="http://schemas.microsoft.com/office/drawing/2014/main" id="{D6AFEAA6-3E9E-4792-A970-73301D7A897E}"/>
                  </a:ext>
                </a:extLst>
              </p:cNvPr>
              <p:cNvGrpSpPr/>
              <p:nvPr/>
            </p:nvGrpSpPr>
            <p:grpSpPr>
              <a:xfrm>
                <a:off x="6217715" y="3518226"/>
                <a:ext cx="1769181" cy="1326719"/>
                <a:chOff x="7461258" y="4258472"/>
                <a:chExt cx="2123017" cy="1583266"/>
              </a:xfrm>
            </p:grpSpPr>
            <p:pic>
              <p:nvPicPr>
                <p:cNvPr id="64" name="Picture 63">
                  <a:extLst>
                    <a:ext uri="{FF2B5EF4-FFF2-40B4-BE49-F238E27FC236}">
                      <a16:creationId xmlns:a16="http://schemas.microsoft.com/office/drawing/2014/main" id="{E1013E14-87B8-44DF-BF86-F0675DEA1E12}"/>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65" name="Rectangle 64">
                  <a:extLst>
                    <a:ext uri="{FF2B5EF4-FFF2-40B4-BE49-F238E27FC236}">
                      <a16:creationId xmlns:a16="http://schemas.microsoft.com/office/drawing/2014/main" id="{C8769D63-B9A4-4FA2-82E2-0651CFA213C6}"/>
                    </a:ext>
                  </a:extLst>
                </p:cNvPr>
                <p:cNvSpPr/>
                <p:nvPr/>
              </p:nvSpPr>
              <p:spPr>
                <a:xfrm>
                  <a:off x="7491204" y="4434280"/>
                  <a:ext cx="2085824" cy="139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52" name="Picture 251">
              <a:extLst>
                <a:ext uri="{FF2B5EF4-FFF2-40B4-BE49-F238E27FC236}">
                  <a16:creationId xmlns:a16="http://schemas.microsoft.com/office/drawing/2014/main" id="{064C6CFD-898D-4255-883E-05B2FF2BEB52}"/>
                </a:ext>
              </a:extLst>
            </p:cNvPr>
            <p:cNvPicPr>
              <a:picLocks noChangeAspect="1"/>
            </p:cNvPicPr>
            <p:nvPr/>
          </p:nvPicPr>
          <p:blipFill>
            <a:blip r:embed="rId7"/>
            <a:stretch>
              <a:fillRect/>
            </a:stretch>
          </p:blipFill>
          <p:spPr>
            <a:xfrm>
              <a:off x="2374900" y="3472976"/>
              <a:ext cx="1265593" cy="1265593"/>
            </a:xfrm>
            <a:prstGeom prst="rect">
              <a:avLst/>
            </a:prstGeom>
          </p:spPr>
        </p:pic>
        <p:sp>
          <p:nvSpPr>
            <p:cNvPr id="253" name="Rectangle 252">
              <a:extLst>
                <a:ext uri="{FF2B5EF4-FFF2-40B4-BE49-F238E27FC236}">
                  <a16:creationId xmlns:a16="http://schemas.microsoft.com/office/drawing/2014/main" id="{0656B9F6-238E-4F0B-BCDF-4BB01F12E339}"/>
                </a:ext>
              </a:extLst>
            </p:cNvPr>
            <p:cNvSpPr/>
            <p:nvPr/>
          </p:nvSpPr>
          <p:spPr>
            <a:xfrm>
              <a:off x="3666292" y="3578300"/>
              <a:ext cx="387079" cy="10515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FBAEC44F-3E01-47AA-AFB0-FF1537381CDC}"/>
              </a:ext>
            </a:extLst>
          </p:cNvPr>
          <p:cNvGrpSpPr/>
          <p:nvPr/>
        </p:nvGrpSpPr>
        <p:grpSpPr>
          <a:xfrm>
            <a:off x="7398353" y="2088331"/>
            <a:ext cx="2194560" cy="3242087"/>
            <a:chOff x="6451656" y="1888358"/>
            <a:chExt cx="2194560" cy="3242087"/>
          </a:xfrm>
        </p:grpSpPr>
        <p:grpSp>
          <p:nvGrpSpPr>
            <p:cNvPr id="66" name="Group 65">
              <a:extLst>
                <a:ext uri="{FF2B5EF4-FFF2-40B4-BE49-F238E27FC236}">
                  <a16:creationId xmlns:a16="http://schemas.microsoft.com/office/drawing/2014/main" id="{07D26EEB-16D9-427C-AA20-2263FB82DCAA}"/>
                </a:ext>
              </a:extLst>
            </p:cNvPr>
            <p:cNvGrpSpPr/>
            <p:nvPr/>
          </p:nvGrpSpPr>
          <p:grpSpPr>
            <a:xfrm>
              <a:off x="6451656" y="1888358"/>
              <a:ext cx="2194560" cy="3242087"/>
              <a:chOff x="5999600" y="1986077"/>
              <a:chExt cx="2194560" cy="3242087"/>
            </a:xfrm>
          </p:grpSpPr>
          <p:sp>
            <p:nvSpPr>
              <p:cNvPr id="67" name="Rectangle 66">
                <a:extLst>
                  <a:ext uri="{FF2B5EF4-FFF2-40B4-BE49-F238E27FC236}">
                    <a16:creationId xmlns:a16="http://schemas.microsoft.com/office/drawing/2014/main" id="{C2D61250-BC79-4C75-A64D-0E258C735DB4}"/>
                  </a:ext>
                </a:extLst>
              </p:cNvPr>
              <p:cNvSpPr/>
              <p:nvPr/>
            </p:nvSpPr>
            <p:spPr>
              <a:xfrm>
                <a:off x="5999600" y="1992461"/>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4C32C2D4-51D6-4997-8E17-7EC526297F52}"/>
                  </a:ext>
                </a:extLst>
              </p:cNvPr>
              <p:cNvSpPr/>
              <p:nvPr/>
            </p:nvSpPr>
            <p:spPr>
              <a:xfrm>
                <a:off x="5999600" y="1986077"/>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 Placeholder 10">
                <a:extLst>
                  <a:ext uri="{FF2B5EF4-FFF2-40B4-BE49-F238E27FC236}">
                    <a16:creationId xmlns:a16="http://schemas.microsoft.com/office/drawing/2014/main" id="{83A8CCD9-56B8-4814-B9CB-507993D9E450}"/>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Web</a:t>
                </a:r>
              </a:p>
            </p:txBody>
          </p:sp>
          <p:grpSp>
            <p:nvGrpSpPr>
              <p:cNvPr id="71" name="Group 70">
                <a:extLst>
                  <a:ext uri="{FF2B5EF4-FFF2-40B4-BE49-F238E27FC236}">
                    <a16:creationId xmlns:a16="http://schemas.microsoft.com/office/drawing/2014/main" id="{A762F4C5-CD31-47EF-AD68-95770346180F}"/>
                  </a:ext>
                </a:extLst>
              </p:cNvPr>
              <p:cNvGrpSpPr/>
              <p:nvPr/>
            </p:nvGrpSpPr>
            <p:grpSpPr>
              <a:xfrm>
                <a:off x="6217715" y="3518226"/>
                <a:ext cx="1769181" cy="1326719"/>
                <a:chOff x="7461258" y="4258472"/>
                <a:chExt cx="2123017" cy="1583266"/>
              </a:xfrm>
            </p:grpSpPr>
            <p:pic>
              <p:nvPicPr>
                <p:cNvPr id="72" name="Picture 71">
                  <a:extLst>
                    <a:ext uri="{FF2B5EF4-FFF2-40B4-BE49-F238E27FC236}">
                      <a16:creationId xmlns:a16="http://schemas.microsoft.com/office/drawing/2014/main" id="{1B3E1F80-A131-4EA0-BB7A-3877CE750C2F}"/>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73" name="Rectangle 72">
                  <a:extLst>
                    <a:ext uri="{FF2B5EF4-FFF2-40B4-BE49-F238E27FC236}">
                      <a16:creationId xmlns:a16="http://schemas.microsoft.com/office/drawing/2014/main" id="{844D98E4-E82F-4A66-8D2D-873D6FCFEFE4}"/>
                    </a:ext>
                  </a:extLst>
                </p:cNvPr>
                <p:cNvSpPr/>
                <p:nvPr/>
              </p:nvSpPr>
              <p:spPr>
                <a:xfrm>
                  <a:off x="7872800" y="4431199"/>
                  <a:ext cx="976930" cy="13740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51" name="Picture 250">
              <a:extLst>
                <a:ext uri="{FF2B5EF4-FFF2-40B4-BE49-F238E27FC236}">
                  <a16:creationId xmlns:a16="http://schemas.microsoft.com/office/drawing/2014/main" id="{A83EE546-C206-41CC-A9C6-0BDE0AB8E421}"/>
                </a:ext>
              </a:extLst>
            </p:cNvPr>
            <p:cNvPicPr>
              <a:picLocks noChangeAspect="1"/>
            </p:cNvPicPr>
            <p:nvPr/>
          </p:nvPicPr>
          <p:blipFill>
            <a:blip r:embed="rId8">
              <a:biLevel thresh="25000"/>
            </a:blip>
            <a:stretch>
              <a:fillRect/>
            </a:stretch>
          </p:blipFill>
          <p:spPr>
            <a:xfrm>
              <a:off x="7246950" y="2055803"/>
              <a:ext cx="506834" cy="506834"/>
            </a:xfrm>
            <a:prstGeom prst="rect">
              <a:avLst/>
            </a:prstGeom>
          </p:spPr>
        </p:pic>
        <p:sp>
          <p:nvSpPr>
            <p:cNvPr id="254" name="Rectangle 253">
              <a:extLst>
                <a:ext uri="{FF2B5EF4-FFF2-40B4-BE49-F238E27FC236}">
                  <a16:creationId xmlns:a16="http://schemas.microsoft.com/office/drawing/2014/main" id="{5E243DDD-7749-434D-813D-31BA3D4F07D9}"/>
                </a:ext>
              </a:extLst>
            </p:cNvPr>
            <p:cNvSpPr/>
            <p:nvPr/>
          </p:nvSpPr>
          <p:spPr>
            <a:xfrm>
              <a:off x="7853239" y="3571652"/>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FC4B1E06-CDCB-4607-940C-AB9C00E19662}"/>
                </a:ext>
              </a:extLst>
            </p:cNvPr>
            <p:cNvSpPr/>
            <p:nvPr/>
          </p:nvSpPr>
          <p:spPr>
            <a:xfrm>
              <a:off x="7853239" y="3867775"/>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27EC2D66-ED68-473B-9922-2AF30C6270AC}"/>
                </a:ext>
              </a:extLst>
            </p:cNvPr>
            <p:cNvSpPr/>
            <p:nvPr/>
          </p:nvSpPr>
          <p:spPr>
            <a:xfrm>
              <a:off x="7853435" y="4157456"/>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79ADC064-34D4-4ACB-BDBE-F89153DCDEEC}"/>
                </a:ext>
              </a:extLst>
            </p:cNvPr>
            <p:cNvSpPr/>
            <p:nvPr/>
          </p:nvSpPr>
          <p:spPr>
            <a:xfrm>
              <a:off x="7849567" y="4452372"/>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5E86E232-9F1B-4940-AEE5-948313B620D1}"/>
              </a:ext>
            </a:extLst>
          </p:cNvPr>
          <p:cNvGrpSpPr/>
          <p:nvPr/>
        </p:nvGrpSpPr>
        <p:grpSpPr>
          <a:xfrm>
            <a:off x="9766043" y="2088331"/>
            <a:ext cx="2194560" cy="3242087"/>
            <a:chOff x="8754626" y="1890733"/>
            <a:chExt cx="2194560" cy="3242087"/>
          </a:xfrm>
        </p:grpSpPr>
        <p:grpSp>
          <p:nvGrpSpPr>
            <p:cNvPr id="74" name="Group 73">
              <a:extLst>
                <a:ext uri="{FF2B5EF4-FFF2-40B4-BE49-F238E27FC236}">
                  <a16:creationId xmlns:a16="http://schemas.microsoft.com/office/drawing/2014/main" id="{2A905251-AECE-4A19-858A-690EA08E2017}"/>
                </a:ext>
              </a:extLst>
            </p:cNvPr>
            <p:cNvGrpSpPr/>
            <p:nvPr/>
          </p:nvGrpSpPr>
          <p:grpSpPr>
            <a:xfrm>
              <a:off x="8754626" y="1890733"/>
              <a:ext cx="2194560" cy="3242087"/>
              <a:chOff x="6036972" y="1996453"/>
              <a:chExt cx="2194560" cy="3242087"/>
            </a:xfrm>
          </p:grpSpPr>
          <p:sp>
            <p:nvSpPr>
              <p:cNvPr id="75" name="Rectangle 74">
                <a:extLst>
                  <a:ext uri="{FF2B5EF4-FFF2-40B4-BE49-F238E27FC236}">
                    <a16:creationId xmlns:a16="http://schemas.microsoft.com/office/drawing/2014/main" id="{C07FF15B-A0C5-4EFE-A9E3-D3108E6D2029}"/>
                  </a:ext>
                </a:extLst>
              </p:cNvPr>
              <p:cNvSpPr/>
              <p:nvPr/>
            </p:nvSpPr>
            <p:spPr>
              <a:xfrm>
                <a:off x="6036972" y="2002837"/>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B6F12F4C-C19E-4CC3-A5EF-E01538A569BF}"/>
                  </a:ext>
                </a:extLst>
              </p:cNvPr>
              <p:cNvSpPr/>
              <p:nvPr/>
            </p:nvSpPr>
            <p:spPr>
              <a:xfrm>
                <a:off x="6036972" y="1996453"/>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 Placeholder 10">
                <a:extLst>
                  <a:ext uri="{FF2B5EF4-FFF2-40B4-BE49-F238E27FC236}">
                    <a16:creationId xmlns:a16="http://schemas.microsoft.com/office/drawing/2014/main" id="{C034EC7D-01CF-4F88-A656-A6B1D65C45EB}"/>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Others</a:t>
                </a:r>
              </a:p>
            </p:txBody>
          </p:sp>
        </p:grpSp>
        <p:pic>
          <p:nvPicPr>
            <p:cNvPr id="260" name="Picture 259">
              <a:extLst>
                <a:ext uri="{FF2B5EF4-FFF2-40B4-BE49-F238E27FC236}">
                  <a16:creationId xmlns:a16="http://schemas.microsoft.com/office/drawing/2014/main" id="{3CD89A95-1678-4977-8428-721635D31930}"/>
                </a:ext>
              </a:extLst>
            </p:cNvPr>
            <p:cNvPicPr>
              <a:picLocks noChangeAspect="1"/>
            </p:cNvPicPr>
            <p:nvPr/>
          </p:nvPicPr>
          <p:blipFill>
            <a:blip r:embed="rId9"/>
            <a:stretch>
              <a:fillRect/>
            </a:stretch>
          </p:blipFill>
          <p:spPr>
            <a:xfrm>
              <a:off x="9601640" y="2055803"/>
              <a:ext cx="501436" cy="501436"/>
            </a:xfrm>
            <a:prstGeom prst="rect">
              <a:avLst/>
            </a:prstGeom>
          </p:spPr>
        </p:pic>
        <p:pic>
          <p:nvPicPr>
            <p:cNvPr id="262" name="Picture 261">
              <a:extLst>
                <a:ext uri="{FF2B5EF4-FFF2-40B4-BE49-F238E27FC236}">
                  <a16:creationId xmlns:a16="http://schemas.microsoft.com/office/drawing/2014/main" id="{50372AF3-96BA-40FF-8D6F-D0D5E59EA97D}"/>
                </a:ext>
              </a:extLst>
            </p:cNvPr>
            <p:cNvPicPr>
              <a:picLocks noChangeAspect="1"/>
            </p:cNvPicPr>
            <p:nvPr/>
          </p:nvPicPr>
          <p:blipFill>
            <a:blip r:embed="rId10"/>
            <a:stretch>
              <a:fillRect/>
            </a:stretch>
          </p:blipFill>
          <p:spPr>
            <a:xfrm>
              <a:off x="9123474" y="3385827"/>
              <a:ext cx="1484893" cy="1348630"/>
            </a:xfrm>
            <a:prstGeom prst="rect">
              <a:avLst/>
            </a:prstGeom>
          </p:spPr>
        </p:pic>
        <p:pic>
          <p:nvPicPr>
            <p:cNvPr id="263" name="Picture 262">
              <a:extLst>
                <a:ext uri="{FF2B5EF4-FFF2-40B4-BE49-F238E27FC236}">
                  <a16:creationId xmlns:a16="http://schemas.microsoft.com/office/drawing/2014/main" id="{A727F768-2BF9-4DB3-AADA-612D46EBB62C}"/>
                </a:ext>
              </a:extLst>
            </p:cNvPr>
            <p:cNvPicPr>
              <a:picLocks noChangeAspect="1"/>
            </p:cNvPicPr>
            <p:nvPr/>
          </p:nvPicPr>
          <p:blipFill>
            <a:blip r:embed="rId11"/>
            <a:stretch>
              <a:fillRect/>
            </a:stretch>
          </p:blipFill>
          <p:spPr>
            <a:xfrm>
              <a:off x="9888922" y="3413039"/>
              <a:ext cx="949963" cy="949963"/>
            </a:xfrm>
            <a:prstGeom prst="rect">
              <a:avLst/>
            </a:prstGeom>
          </p:spPr>
        </p:pic>
      </p:grpSp>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442097" y="406425"/>
            <a:ext cx="11567160" cy="462707"/>
          </a:xfrm>
        </p:spPr>
        <p:txBody>
          <a:bodyPr vert="horz" wrap="square" lIns="143428" tIns="89642" rIns="143428" bIns="89642" rtlCol="0" anchor="t">
            <a:noAutofit/>
          </a:bodyPr>
          <a:lstStyle/>
          <a:p>
            <a:r>
              <a:rPr lang="en-US"/>
              <a:t>Current investments on Desktop Apps</a:t>
            </a:r>
            <a:r>
              <a:rPr lang="en-US" sz="2500" spc="-10">
                <a:gradFill>
                  <a:gsLst>
                    <a:gs pos="4425">
                      <a:schemeClr val="tx1"/>
                    </a:gs>
                    <a:gs pos="24000">
                      <a:schemeClr val="tx1"/>
                    </a:gs>
                  </a:gsLst>
                  <a:lin ang="5400000" scaled="0"/>
                </a:gradFill>
                <a:latin typeface="Segoe UI Semibold" panose="020B0702040204020203" pitchFamily="34" charset="0"/>
                <a:cs typeface="Segoe UI Semibold" panose="020B0702040204020203" pitchFamily="34" charset="0"/>
              </a:rPr>
              <a:t> </a:t>
            </a:r>
            <a:endParaRPr lang="en-US" sz="2500" spc="-10"/>
          </a:p>
        </p:txBody>
      </p:sp>
      <p:grpSp>
        <p:nvGrpSpPr>
          <p:cNvPr id="79" name="Group 78">
            <a:extLst>
              <a:ext uri="{FF2B5EF4-FFF2-40B4-BE49-F238E27FC236}">
                <a16:creationId xmlns:a16="http://schemas.microsoft.com/office/drawing/2014/main" id="{407BA02B-1682-4852-86AE-31DE2B94C97A}"/>
              </a:ext>
            </a:extLst>
          </p:cNvPr>
          <p:cNvGrpSpPr/>
          <p:nvPr/>
        </p:nvGrpSpPr>
        <p:grpSpPr>
          <a:xfrm>
            <a:off x="1769498" y="4621625"/>
            <a:ext cx="660316" cy="2060986"/>
            <a:chOff x="5419726" y="636587"/>
            <a:chExt cx="733425" cy="2289176"/>
          </a:xfrm>
        </p:grpSpPr>
        <p:sp>
          <p:nvSpPr>
            <p:cNvPr id="80" name="Freeform 306">
              <a:extLst>
                <a:ext uri="{FF2B5EF4-FFF2-40B4-BE49-F238E27FC236}">
                  <a16:creationId xmlns:a16="http://schemas.microsoft.com/office/drawing/2014/main" id="{ED5FFE4E-682B-497D-8C0A-D02A2B49F170}"/>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1" name="Freeform 307">
              <a:extLst>
                <a:ext uri="{FF2B5EF4-FFF2-40B4-BE49-F238E27FC236}">
                  <a16:creationId xmlns:a16="http://schemas.microsoft.com/office/drawing/2014/main" id="{42114BDC-4732-4D8C-9250-4D7A2C7A77A9}"/>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2" name="Freeform 308">
              <a:extLst>
                <a:ext uri="{FF2B5EF4-FFF2-40B4-BE49-F238E27FC236}">
                  <a16:creationId xmlns:a16="http://schemas.microsoft.com/office/drawing/2014/main" id="{EB099DC1-28A6-4FB2-A755-F25FA23D6FAE}"/>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3" name="Freeform 309">
              <a:extLst>
                <a:ext uri="{FF2B5EF4-FFF2-40B4-BE49-F238E27FC236}">
                  <a16:creationId xmlns:a16="http://schemas.microsoft.com/office/drawing/2014/main" id="{1B43DD8F-44F9-4595-9649-DD29A9FFB674}"/>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4" name="Freeform 310">
              <a:extLst>
                <a:ext uri="{FF2B5EF4-FFF2-40B4-BE49-F238E27FC236}">
                  <a16:creationId xmlns:a16="http://schemas.microsoft.com/office/drawing/2014/main" id="{46ACCC02-DBA9-402B-BBE2-8AECC423FACF}"/>
                </a:ext>
              </a:extLst>
            </p:cNvPr>
            <p:cNvSpPr>
              <a:spLocks/>
            </p:cNvSpPr>
            <p:nvPr/>
          </p:nvSpPr>
          <p:spPr bwMode="auto">
            <a:xfrm>
              <a:off x="5934076" y="1181100"/>
              <a:ext cx="219075" cy="912813"/>
            </a:xfrm>
            <a:custGeom>
              <a:avLst/>
              <a:gdLst>
                <a:gd name="T0" fmla="*/ 71 w 126"/>
                <a:gd name="T1" fmla="*/ 20 h 527"/>
                <a:gd name="T2" fmla="*/ 108 w 126"/>
                <a:gd name="T3" fmla="*/ 263 h 527"/>
                <a:gd name="T4" fmla="*/ 111 w 126"/>
                <a:gd name="T5" fmla="*/ 364 h 527"/>
                <a:gd name="T6" fmla="*/ 126 w 126"/>
                <a:gd name="T7" fmla="*/ 446 h 527"/>
                <a:gd name="T8" fmla="*/ 81 w 126"/>
                <a:gd name="T9" fmla="*/ 527 h 527"/>
                <a:gd name="T10" fmla="*/ 83 w 126"/>
                <a:gd name="T11" fmla="*/ 469 h 527"/>
                <a:gd name="T12" fmla="*/ 82 w 126"/>
                <a:gd name="T13" fmla="*/ 433 h 527"/>
                <a:gd name="T14" fmla="*/ 70 w 126"/>
                <a:gd name="T15" fmla="*/ 452 h 527"/>
                <a:gd name="T16" fmla="*/ 63 w 126"/>
                <a:gd name="T17" fmla="*/ 475 h 527"/>
                <a:gd name="T18" fmla="*/ 52 w 126"/>
                <a:gd name="T19" fmla="*/ 433 h 527"/>
                <a:gd name="T20" fmla="*/ 79 w 126"/>
                <a:gd name="T21" fmla="*/ 383 h 527"/>
                <a:gd name="T22" fmla="*/ 86 w 126"/>
                <a:gd name="T23" fmla="*/ 367 h 527"/>
                <a:gd name="T24" fmla="*/ 56 w 126"/>
                <a:gd name="T25" fmla="*/ 274 h 527"/>
                <a:gd name="T26" fmla="*/ 55 w 126"/>
                <a:gd name="T27" fmla="*/ 205 h 527"/>
                <a:gd name="T28" fmla="*/ 12 w 126"/>
                <a:gd name="T29" fmla="*/ 44 h 527"/>
                <a:gd name="T30" fmla="*/ 71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71" y="20"/>
                  </a:moveTo>
                  <a:cubicBezTo>
                    <a:pt x="70" y="19"/>
                    <a:pt x="105" y="203"/>
                    <a:pt x="108" y="263"/>
                  </a:cubicBezTo>
                  <a:cubicBezTo>
                    <a:pt x="109" y="294"/>
                    <a:pt x="107" y="330"/>
                    <a:pt x="111" y="364"/>
                  </a:cubicBezTo>
                  <a:cubicBezTo>
                    <a:pt x="115" y="408"/>
                    <a:pt x="126" y="446"/>
                    <a:pt x="126" y="446"/>
                  </a:cubicBezTo>
                  <a:cubicBezTo>
                    <a:pt x="126" y="446"/>
                    <a:pt x="102" y="488"/>
                    <a:pt x="81" y="527"/>
                  </a:cubicBezTo>
                  <a:cubicBezTo>
                    <a:pt x="73" y="519"/>
                    <a:pt x="80" y="485"/>
                    <a:pt x="83" y="469"/>
                  </a:cubicBezTo>
                  <a:cubicBezTo>
                    <a:pt x="87" y="451"/>
                    <a:pt x="88" y="441"/>
                    <a:pt x="82" y="433"/>
                  </a:cubicBezTo>
                  <a:cubicBezTo>
                    <a:pt x="75" y="425"/>
                    <a:pt x="67" y="433"/>
                    <a:pt x="70" y="452"/>
                  </a:cubicBezTo>
                  <a:cubicBezTo>
                    <a:pt x="73" y="470"/>
                    <a:pt x="63" y="475"/>
                    <a:pt x="63" y="475"/>
                  </a:cubicBezTo>
                  <a:cubicBezTo>
                    <a:pt x="52" y="433"/>
                    <a:pt x="52" y="433"/>
                    <a:pt x="52" y="433"/>
                  </a:cubicBezTo>
                  <a:cubicBezTo>
                    <a:pt x="52" y="433"/>
                    <a:pt x="76" y="389"/>
                    <a:pt x="79" y="383"/>
                  </a:cubicBezTo>
                  <a:cubicBezTo>
                    <a:pt x="81" y="380"/>
                    <a:pt x="87" y="373"/>
                    <a:pt x="86" y="367"/>
                  </a:cubicBezTo>
                  <a:cubicBezTo>
                    <a:pt x="83" y="341"/>
                    <a:pt x="61" y="304"/>
                    <a:pt x="56" y="274"/>
                  </a:cubicBezTo>
                  <a:cubicBezTo>
                    <a:pt x="52" y="244"/>
                    <a:pt x="52" y="221"/>
                    <a:pt x="55" y="205"/>
                  </a:cubicBezTo>
                  <a:cubicBezTo>
                    <a:pt x="41" y="163"/>
                    <a:pt x="12" y="44"/>
                    <a:pt x="12" y="44"/>
                  </a:cubicBezTo>
                  <a:cubicBezTo>
                    <a:pt x="0" y="0"/>
                    <a:pt x="71" y="20"/>
                    <a:pt x="71" y="20"/>
                  </a:cubicBezTo>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5" name="Freeform 311">
              <a:extLst>
                <a:ext uri="{FF2B5EF4-FFF2-40B4-BE49-F238E27FC236}">
                  <a16:creationId xmlns:a16="http://schemas.microsoft.com/office/drawing/2014/main" id="{CF469585-8DDE-4CD2-82CB-6000EE6C798E}"/>
                </a:ext>
              </a:extLst>
            </p:cNvPr>
            <p:cNvSpPr>
              <a:spLocks/>
            </p:cNvSpPr>
            <p:nvPr/>
          </p:nvSpPr>
          <p:spPr bwMode="auto">
            <a:xfrm>
              <a:off x="5419726" y="1181100"/>
              <a:ext cx="219075" cy="912813"/>
            </a:xfrm>
            <a:custGeom>
              <a:avLst/>
              <a:gdLst>
                <a:gd name="T0" fmla="*/ 55 w 126"/>
                <a:gd name="T1" fmla="*/ 20 h 527"/>
                <a:gd name="T2" fmla="*/ 18 w 126"/>
                <a:gd name="T3" fmla="*/ 263 h 527"/>
                <a:gd name="T4" fmla="*/ 15 w 126"/>
                <a:gd name="T5" fmla="*/ 364 h 527"/>
                <a:gd name="T6" fmla="*/ 0 w 126"/>
                <a:gd name="T7" fmla="*/ 446 h 527"/>
                <a:gd name="T8" fmla="*/ 45 w 126"/>
                <a:gd name="T9" fmla="*/ 527 h 527"/>
                <a:gd name="T10" fmla="*/ 42 w 126"/>
                <a:gd name="T11" fmla="*/ 469 h 527"/>
                <a:gd name="T12" fmla="*/ 44 w 126"/>
                <a:gd name="T13" fmla="*/ 433 h 527"/>
                <a:gd name="T14" fmla="*/ 55 w 126"/>
                <a:gd name="T15" fmla="*/ 452 h 527"/>
                <a:gd name="T16" fmla="*/ 63 w 126"/>
                <a:gd name="T17" fmla="*/ 475 h 527"/>
                <a:gd name="T18" fmla="*/ 74 w 126"/>
                <a:gd name="T19" fmla="*/ 433 h 527"/>
                <a:gd name="T20" fmla="*/ 46 w 126"/>
                <a:gd name="T21" fmla="*/ 383 h 527"/>
                <a:gd name="T22" fmla="*/ 40 w 126"/>
                <a:gd name="T23" fmla="*/ 367 h 527"/>
                <a:gd name="T24" fmla="*/ 69 w 126"/>
                <a:gd name="T25" fmla="*/ 274 h 527"/>
                <a:gd name="T26" fmla="*/ 70 w 126"/>
                <a:gd name="T27" fmla="*/ 205 h 527"/>
                <a:gd name="T28" fmla="*/ 113 w 126"/>
                <a:gd name="T29" fmla="*/ 44 h 527"/>
                <a:gd name="T30" fmla="*/ 55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55" y="20"/>
                  </a:moveTo>
                  <a:cubicBezTo>
                    <a:pt x="55" y="19"/>
                    <a:pt x="20" y="203"/>
                    <a:pt x="18" y="263"/>
                  </a:cubicBezTo>
                  <a:cubicBezTo>
                    <a:pt x="16" y="294"/>
                    <a:pt x="18" y="330"/>
                    <a:pt x="15" y="364"/>
                  </a:cubicBezTo>
                  <a:cubicBezTo>
                    <a:pt x="11" y="408"/>
                    <a:pt x="0" y="446"/>
                    <a:pt x="0" y="446"/>
                  </a:cubicBezTo>
                  <a:cubicBezTo>
                    <a:pt x="0" y="446"/>
                    <a:pt x="24" y="488"/>
                    <a:pt x="45" y="527"/>
                  </a:cubicBezTo>
                  <a:cubicBezTo>
                    <a:pt x="53" y="519"/>
                    <a:pt x="46" y="485"/>
                    <a:pt x="42" y="469"/>
                  </a:cubicBezTo>
                  <a:cubicBezTo>
                    <a:pt x="39" y="451"/>
                    <a:pt x="37" y="441"/>
                    <a:pt x="44" y="433"/>
                  </a:cubicBezTo>
                  <a:cubicBezTo>
                    <a:pt x="51" y="425"/>
                    <a:pt x="59" y="433"/>
                    <a:pt x="55" y="452"/>
                  </a:cubicBezTo>
                  <a:cubicBezTo>
                    <a:pt x="52" y="470"/>
                    <a:pt x="63" y="475"/>
                    <a:pt x="63" y="475"/>
                  </a:cubicBezTo>
                  <a:cubicBezTo>
                    <a:pt x="74" y="433"/>
                    <a:pt x="74" y="433"/>
                    <a:pt x="74" y="433"/>
                  </a:cubicBezTo>
                  <a:cubicBezTo>
                    <a:pt x="74" y="433"/>
                    <a:pt x="50" y="389"/>
                    <a:pt x="46" y="383"/>
                  </a:cubicBezTo>
                  <a:cubicBezTo>
                    <a:pt x="44" y="380"/>
                    <a:pt x="39" y="373"/>
                    <a:pt x="40" y="367"/>
                  </a:cubicBezTo>
                  <a:cubicBezTo>
                    <a:pt x="42" y="341"/>
                    <a:pt x="65" y="304"/>
                    <a:pt x="69" y="274"/>
                  </a:cubicBezTo>
                  <a:cubicBezTo>
                    <a:pt x="74" y="244"/>
                    <a:pt x="74" y="221"/>
                    <a:pt x="70" y="205"/>
                  </a:cubicBezTo>
                  <a:cubicBezTo>
                    <a:pt x="84" y="163"/>
                    <a:pt x="113" y="44"/>
                    <a:pt x="113" y="44"/>
                  </a:cubicBezTo>
                  <a:cubicBezTo>
                    <a:pt x="126" y="0"/>
                    <a:pt x="55" y="20"/>
                    <a:pt x="55" y="20"/>
                  </a:cubicBezTo>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6" name="Freeform 312">
              <a:extLst>
                <a:ext uri="{FF2B5EF4-FFF2-40B4-BE49-F238E27FC236}">
                  <a16:creationId xmlns:a16="http://schemas.microsoft.com/office/drawing/2014/main" id="{E83F2118-ABE4-4066-ACFA-F1882ADFF57E}"/>
                </a:ext>
              </a:extLst>
            </p:cNvPr>
            <p:cNvSpPr>
              <a:spLocks/>
            </p:cNvSpPr>
            <p:nvPr/>
          </p:nvSpPr>
          <p:spPr bwMode="auto">
            <a:xfrm>
              <a:off x="5538788" y="1387475"/>
              <a:ext cx="44450" cy="103188"/>
            </a:xfrm>
            <a:custGeom>
              <a:avLst/>
              <a:gdLst>
                <a:gd name="T0" fmla="*/ 26 w 26"/>
                <a:gd name="T1" fmla="*/ 0 h 60"/>
                <a:gd name="T2" fmla="*/ 23 w 26"/>
                <a:gd name="T3" fmla="*/ 0 h 60"/>
                <a:gd name="T4" fmla="*/ 1 w 26"/>
                <a:gd name="T5" fmla="*/ 2 h 60"/>
                <a:gd name="T6" fmla="*/ 0 w 26"/>
                <a:gd name="T7" fmla="*/ 2 h 60"/>
                <a:gd name="T8" fmla="*/ 10 w 26"/>
                <a:gd name="T9" fmla="*/ 60 h 60"/>
                <a:gd name="T10" fmla="*/ 26 w 26"/>
                <a:gd name="T11" fmla="*/ 0 h 60"/>
              </a:gdLst>
              <a:ahLst/>
              <a:cxnLst>
                <a:cxn ang="0">
                  <a:pos x="T0" y="T1"/>
                </a:cxn>
                <a:cxn ang="0">
                  <a:pos x="T2" y="T3"/>
                </a:cxn>
                <a:cxn ang="0">
                  <a:pos x="T4" y="T5"/>
                </a:cxn>
                <a:cxn ang="0">
                  <a:pos x="T6" y="T7"/>
                </a:cxn>
                <a:cxn ang="0">
                  <a:pos x="T8" y="T9"/>
                </a:cxn>
                <a:cxn ang="0">
                  <a:pos x="T10" y="T11"/>
                </a:cxn>
              </a:cxnLst>
              <a:rect l="0" t="0" r="r" b="b"/>
              <a:pathLst>
                <a:path w="26" h="60">
                  <a:moveTo>
                    <a:pt x="26" y="0"/>
                  </a:moveTo>
                  <a:cubicBezTo>
                    <a:pt x="25" y="0"/>
                    <a:pt x="24" y="0"/>
                    <a:pt x="23" y="0"/>
                  </a:cubicBezTo>
                  <a:cubicBezTo>
                    <a:pt x="16" y="2"/>
                    <a:pt x="9" y="2"/>
                    <a:pt x="1" y="2"/>
                  </a:cubicBezTo>
                  <a:cubicBezTo>
                    <a:pt x="1" y="2"/>
                    <a:pt x="1" y="2"/>
                    <a:pt x="0" y="2"/>
                  </a:cubicBezTo>
                  <a:cubicBezTo>
                    <a:pt x="0" y="15"/>
                    <a:pt x="1" y="46"/>
                    <a:pt x="10" y="60"/>
                  </a:cubicBezTo>
                  <a:cubicBezTo>
                    <a:pt x="16" y="42"/>
                    <a:pt x="21" y="20"/>
                    <a:pt x="26" y="0"/>
                  </a:cubicBezTo>
                </a:path>
              </a:pathLst>
            </a:custGeom>
            <a:solidFill>
              <a:srgbClr val="C08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7" name="Freeform 313">
              <a:extLst>
                <a:ext uri="{FF2B5EF4-FFF2-40B4-BE49-F238E27FC236}">
                  <a16:creationId xmlns:a16="http://schemas.microsoft.com/office/drawing/2014/main" id="{902F25C2-FDFD-4A30-B8AA-C199C688961E}"/>
                </a:ext>
              </a:extLst>
            </p:cNvPr>
            <p:cNvSpPr>
              <a:spLocks/>
            </p:cNvSpPr>
            <p:nvPr/>
          </p:nvSpPr>
          <p:spPr bwMode="auto">
            <a:xfrm>
              <a:off x="5988051" y="1387475"/>
              <a:ext cx="46038" cy="103188"/>
            </a:xfrm>
            <a:custGeom>
              <a:avLst/>
              <a:gdLst>
                <a:gd name="T0" fmla="*/ 0 w 27"/>
                <a:gd name="T1" fmla="*/ 0 h 60"/>
                <a:gd name="T2" fmla="*/ 16 w 27"/>
                <a:gd name="T3" fmla="*/ 60 h 60"/>
                <a:gd name="T4" fmla="*/ 27 w 27"/>
                <a:gd name="T5" fmla="*/ 2 h 60"/>
                <a:gd name="T6" fmla="*/ 25 w 27"/>
                <a:gd name="T7" fmla="*/ 2 h 60"/>
                <a:gd name="T8" fmla="*/ 4 w 27"/>
                <a:gd name="T9" fmla="*/ 0 h 60"/>
                <a:gd name="T10" fmla="*/ 0 w 27"/>
                <a:gd name="T11" fmla="*/ 0 h 60"/>
              </a:gdLst>
              <a:ahLst/>
              <a:cxnLst>
                <a:cxn ang="0">
                  <a:pos x="T0" y="T1"/>
                </a:cxn>
                <a:cxn ang="0">
                  <a:pos x="T2" y="T3"/>
                </a:cxn>
                <a:cxn ang="0">
                  <a:pos x="T4" y="T5"/>
                </a:cxn>
                <a:cxn ang="0">
                  <a:pos x="T6" y="T7"/>
                </a:cxn>
                <a:cxn ang="0">
                  <a:pos x="T8" y="T9"/>
                </a:cxn>
                <a:cxn ang="0">
                  <a:pos x="T10" y="T11"/>
                </a:cxn>
              </a:cxnLst>
              <a:rect l="0" t="0" r="r" b="b"/>
              <a:pathLst>
                <a:path w="27" h="60">
                  <a:moveTo>
                    <a:pt x="0" y="0"/>
                  </a:moveTo>
                  <a:cubicBezTo>
                    <a:pt x="5" y="20"/>
                    <a:pt x="11" y="42"/>
                    <a:pt x="16" y="60"/>
                  </a:cubicBezTo>
                  <a:cubicBezTo>
                    <a:pt x="25" y="46"/>
                    <a:pt x="26" y="15"/>
                    <a:pt x="27" y="2"/>
                  </a:cubicBezTo>
                  <a:cubicBezTo>
                    <a:pt x="26" y="2"/>
                    <a:pt x="26" y="2"/>
                    <a:pt x="25" y="2"/>
                  </a:cubicBezTo>
                  <a:cubicBezTo>
                    <a:pt x="17" y="2"/>
                    <a:pt x="10" y="2"/>
                    <a:pt x="4" y="0"/>
                  </a:cubicBezTo>
                  <a:cubicBezTo>
                    <a:pt x="3" y="0"/>
                    <a:pt x="1" y="0"/>
                    <a:pt x="0" y="0"/>
                  </a:cubicBezTo>
                </a:path>
              </a:pathLst>
            </a:custGeom>
            <a:solidFill>
              <a:srgbClr val="9B5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8" name="Freeform 314">
              <a:extLst>
                <a:ext uri="{FF2B5EF4-FFF2-40B4-BE49-F238E27FC236}">
                  <a16:creationId xmlns:a16="http://schemas.microsoft.com/office/drawing/2014/main" id="{900D6163-2732-411E-AB63-220F37F6DDB9}"/>
                </a:ext>
              </a:extLst>
            </p:cNvPr>
            <p:cNvSpPr>
              <a:spLocks/>
            </p:cNvSpPr>
            <p:nvPr/>
          </p:nvSpPr>
          <p:spPr bwMode="auto">
            <a:xfrm>
              <a:off x="5472113" y="1066800"/>
              <a:ext cx="628650" cy="836613"/>
            </a:xfrm>
            <a:custGeom>
              <a:avLst/>
              <a:gdLst>
                <a:gd name="T0" fmla="*/ 361 w 361"/>
                <a:gd name="T1" fmla="*/ 177 h 483"/>
                <a:gd name="T2" fmla="*/ 361 w 361"/>
                <a:gd name="T3" fmla="*/ 177 h 483"/>
                <a:gd name="T4" fmla="*/ 361 w 361"/>
                <a:gd name="T5" fmla="*/ 177 h 483"/>
                <a:gd name="T6" fmla="*/ 348 w 361"/>
                <a:gd name="T7" fmla="*/ 95 h 483"/>
                <a:gd name="T8" fmla="*/ 317 w 361"/>
                <a:gd name="T9" fmla="*/ 51 h 483"/>
                <a:gd name="T10" fmla="*/ 202 w 361"/>
                <a:gd name="T11" fmla="*/ 0 h 483"/>
                <a:gd name="T12" fmla="*/ 159 w 361"/>
                <a:gd name="T13" fmla="*/ 0 h 483"/>
                <a:gd name="T14" fmla="*/ 44 w 361"/>
                <a:gd name="T15" fmla="*/ 51 h 483"/>
                <a:gd name="T16" fmla="*/ 13 w 361"/>
                <a:gd name="T17" fmla="*/ 95 h 483"/>
                <a:gd name="T18" fmla="*/ 0 w 361"/>
                <a:gd name="T19" fmla="*/ 177 h 483"/>
                <a:gd name="T20" fmla="*/ 0 w 361"/>
                <a:gd name="T21" fmla="*/ 177 h 483"/>
                <a:gd name="T22" fmla="*/ 0 w 361"/>
                <a:gd name="T23" fmla="*/ 177 h 483"/>
                <a:gd name="T24" fmla="*/ 0 w 361"/>
                <a:gd name="T25" fmla="*/ 177 h 483"/>
                <a:gd name="T26" fmla="*/ 0 w 361"/>
                <a:gd name="T27" fmla="*/ 177 h 483"/>
                <a:gd name="T28" fmla="*/ 39 w 361"/>
                <a:gd name="T29" fmla="*/ 187 h 483"/>
                <a:gd name="T30" fmla="*/ 66 w 361"/>
                <a:gd name="T31" fmla="*/ 184 h 483"/>
                <a:gd name="T32" fmla="*/ 53 w 361"/>
                <a:gd name="T33" fmla="*/ 469 h 483"/>
                <a:gd name="T34" fmla="*/ 182 w 361"/>
                <a:gd name="T35" fmla="*/ 465 h 483"/>
                <a:gd name="T36" fmla="*/ 308 w 361"/>
                <a:gd name="T37" fmla="*/ 460 h 483"/>
                <a:gd name="T38" fmla="*/ 294 w 361"/>
                <a:gd name="T39" fmla="*/ 184 h 483"/>
                <a:gd name="T40" fmla="*/ 321 w 361"/>
                <a:gd name="T41" fmla="*/ 187 h 483"/>
                <a:gd name="T42" fmla="*/ 361 w 361"/>
                <a:gd name="T43" fmla="*/ 177 h 483"/>
                <a:gd name="T44" fmla="*/ 361 w 361"/>
                <a:gd name="T45" fmla="*/ 177 h 483"/>
                <a:gd name="T46" fmla="*/ 361 w 361"/>
                <a:gd name="T47"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1" h="483">
                  <a:moveTo>
                    <a:pt x="361" y="177"/>
                  </a:moveTo>
                  <a:cubicBezTo>
                    <a:pt x="361" y="177"/>
                    <a:pt x="361" y="177"/>
                    <a:pt x="361" y="177"/>
                  </a:cubicBezTo>
                  <a:cubicBezTo>
                    <a:pt x="361" y="177"/>
                    <a:pt x="361" y="177"/>
                    <a:pt x="361" y="177"/>
                  </a:cubicBezTo>
                  <a:cubicBezTo>
                    <a:pt x="360" y="173"/>
                    <a:pt x="352" y="126"/>
                    <a:pt x="348" y="95"/>
                  </a:cubicBezTo>
                  <a:cubicBezTo>
                    <a:pt x="344" y="70"/>
                    <a:pt x="327" y="56"/>
                    <a:pt x="317" y="51"/>
                  </a:cubicBezTo>
                  <a:cubicBezTo>
                    <a:pt x="311" y="48"/>
                    <a:pt x="202" y="0"/>
                    <a:pt x="202" y="0"/>
                  </a:cubicBezTo>
                  <a:cubicBezTo>
                    <a:pt x="159" y="0"/>
                    <a:pt x="159" y="0"/>
                    <a:pt x="159" y="0"/>
                  </a:cubicBezTo>
                  <a:cubicBezTo>
                    <a:pt x="159" y="0"/>
                    <a:pt x="50" y="48"/>
                    <a:pt x="44" y="51"/>
                  </a:cubicBezTo>
                  <a:cubicBezTo>
                    <a:pt x="33" y="56"/>
                    <a:pt x="16" y="70"/>
                    <a:pt x="13" y="95"/>
                  </a:cubicBezTo>
                  <a:cubicBezTo>
                    <a:pt x="9" y="126"/>
                    <a:pt x="1" y="173"/>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83"/>
                    <a:pt x="18" y="187"/>
                    <a:pt x="39" y="187"/>
                  </a:cubicBezTo>
                  <a:cubicBezTo>
                    <a:pt x="50" y="187"/>
                    <a:pt x="59" y="186"/>
                    <a:pt x="66" y="184"/>
                  </a:cubicBezTo>
                  <a:cubicBezTo>
                    <a:pt x="53" y="469"/>
                    <a:pt x="53" y="469"/>
                    <a:pt x="53" y="469"/>
                  </a:cubicBezTo>
                  <a:cubicBezTo>
                    <a:pt x="99" y="483"/>
                    <a:pt x="140" y="474"/>
                    <a:pt x="182" y="465"/>
                  </a:cubicBezTo>
                  <a:cubicBezTo>
                    <a:pt x="223" y="456"/>
                    <a:pt x="264" y="446"/>
                    <a:pt x="308" y="460"/>
                  </a:cubicBezTo>
                  <a:cubicBezTo>
                    <a:pt x="294" y="184"/>
                    <a:pt x="294" y="184"/>
                    <a:pt x="294" y="184"/>
                  </a:cubicBezTo>
                  <a:cubicBezTo>
                    <a:pt x="302" y="186"/>
                    <a:pt x="311" y="187"/>
                    <a:pt x="321" y="187"/>
                  </a:cubicBezTo>
                  <a:cubicBezTo>
                    <a:pt x="343" y="187"/>
                    <a:pt x="360" y="183"/>
                    <a:pt x="361" y="177"/>
                  </a:cubicBezTo>
                  <a:cubicBezTo>
                    <a:pt x="361" y="177"/>
                    <a:pt x="361" y="177"/>
                    <a:pt x="361" y="177"/>
                  </a:cubicBezTo>
                  <a:cubicBezTo>
                    <a:pt x="361" y="177"/>
                    <a:pt x="361" y="177"/>
                    <a:pt x="361" y="177"/>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9" name="Freeform 315">
              <a:extLst>
                <a:ext uri="{FF2B5EF4-FFF2-40B4-BE49-F238E27FC236}">
                  <a16:creationId xmlns:a16="http://schemas.microsoft.com/office/drawing/2014/main" id="{AFF1F24B-E242-4771-B25B-5BF1B0BEF8F3}"/>
                </a:ext>
              </a:extLst>
            </p:cNvPr>
            <p:cNvSpPr>
              <a:spLocks noEditPoints="1"/>
            </p:cNvSpPr>
            <p:nvPr/>
          </p:nvSpPr>
          <p:spPr bwMode="auto">
            <a:xfrm>
              <a:off x="5915026" y="1106488"/>
              <a:ext cx="109538" cy="757238"/>
            </a:xfrm>
            <a:custGeom>
              <a:avLst/>
              <a:gdLst>
                <a:gd name="T0" fmla="*/ 51 w 63"/>
                <a:gd name="T1" fmla="*/ 436 h 437"/>
                <a:gd name="T2" fmla="*/ 51 w 63"/>
                <a:gd name="T3" fmla="*/ 436 h 437"/>
                <a:gd name="T4" fmla="*/ 54 w 63"/>
                <a:gd name="T5" fmla="*/ 437 h 437"/>
                <a:gd name="T6" fmla="*/ 51 w 63"/>
                <a:gd name="T7" fmla="*/ 436 h 437"/>
                <a:gd name="T8" fmla="*/ 63 w 63"/>
                <a:gd name="T9" fmla="*/ 28 h 437"/>
                <a:gd name="T10" fmla="*/ 63 w 63"/>
                <a:gd name="T11" fmla="*/ 28 h 437"/>
                <a:gd name="T12" fmla="*/ 63 w 63"/>
                <a:gd name="T13" fmla="*/ 28 h 437"/>
                <a:gd name="T14" fmla="*/ 0 w 63"/>
                <a:gd name="T15" fmla="*/ 0 h 437"/>
                <a:gd name="T16" fmla="*/ 63 w 63"/>
                <a:gd name="T17" fmla="*/ 28 h 437"/>
                <a:gd name="T18" fmla="*/ 0 w 63"/>
                <a:gd name="T1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37">
                  <a:moveTo>
                    <a:pt x="51" y="436"/>
                  </a:moveTo>
                  <a:cubicBezTo>
                    <a:pt x="51" y="436"/>
                    <a:pt x="51" y="436"/>
                    <a:pt x="51" y="436"/>
                  </a:cubicBezTo>
                  <a:cubicBezTo>
                    <a:pt x="52" y="436"/>
                    <a:pt x="53" y="436"/>
                    <a:pt x="54" y="437"/>
                  </a:cubicBezTo>
                  <a:cubicBezTo>
                    <a:pt x="53" y="436"/>
                    <a:pt x="52" y="436"/>
                    <a:pt x="51" y="436"/>
                  </a:cubicBezTo>
                  <a:moveTo>
                    <a:pt x="63" y="28"/>
                  </a:moveTo>
                  <a:cubicBezTo>
                    <a:pt x="63" y="28"/>
                    <a:pt x="63" y="28"/>
                    <a:pt x="63" y="28"/>
                  </a:cubicBezTo>
                  <a:cubicBezTo>
                    <a:pt x="63" y="28"/>
                    <a:pt x="63" y="28"/>
                    <a:pt x="63" y="28"/>
                  </a:cubicBezTo>
                  <a:moveTo>
                    <a:pt x="0" y="0"/>
                  </a:moveTo>
                  <a:cubicBezTo>
                    <a:pt x="29" y="13"/>
                    <a:pt x="60" y="26"/>
                    <a:pt x="63" y="28"/>
                  </a:cubicBezTo>
                  <a:cubicBezTo>
                    <a:pt x="60" y="26"/>
                    <a:pt x="29" y="13"/>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0" name="Freeform 316">
              <a:extLst>
                <a:ext uri="{FF2B5EF4-FFF2-40B4-BE49-F238E27FC236}">
                  <a16:creationId xmlns:a16="http://schemas.microsoft.com/office/drawing/2014/main" id="{2DEDF6F6-9124-4299-A706-A1A0A743FD96}"/>
                </a:ext>
              </a:extLst>
            </p:cNvPr>
            <p:cNvSpPr>
              <a:spLocks/>
            </p:cNvSpPr>
            <p:nvPr/>
          </p:nvSpPr>
          <p:spPr bwMode="auto">
            <a:xfrm>
              <a:off x="5865813" y="1855788"/>
              <a:ext cx="158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1" y="0"/>
                    <a:pt x="1" y="0"/>
                  </a:cubicBezTo>
                  <a:cubicBezTo>
                    <a:pt x="1" y="0"/>
                    <a:pt x="1" y="0"/>
                    <a:pt x="1" y="0"/>
                  </a:cubicBezTo>
                </a:path>
              </a:pathLst>
            </a:custGeom>
            <a:solidFill>
              <a:srgbClr val="54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1" name="Freeform 317">
              <a:extLst>
                <a:ext uri="{FF2B5EF4-FFF2-40B4-BE49-F238E27FC236}">
                  <a16:creationId xmlns:a16="http://schemas.microsoft.com/office/drawing/2014/main" id="{872496BD-9FCD-4A62-9254-1B6B10CD1BF1}"/>
                </a:ext>
              </a:extLst>
            </p:cNvPr>
            <p:cNvSpPr>
              <a:spLocks/>
            </p:cNvSpPr>
            <p:nvPr/>
          </p:nvSpPr>
          <p:spPr bwMode="auto">
            <a:xfrm>
              <a:off x="5756276" y="1066800"/>
              <a:ext cx="344488" cy="796925"/>
            </a:xfrm>
            <a:custGeom>
              <a:avLst/>
              <a:gdLst>
                <a:gd name="T0" fmla="*/ 38 w 198"/>
                <a:gd name="T1" fmla="*/ 0 h 460"/>
                <a:gd name="T2" fmla="*/ 15 w 198"/>
                <a:gd name="T3" fmla="*/ 0 h 460"/>
                <a:gd name="T4" fmla="*/ 0 w 198"/>
                <a:gd name="T5" fmla="*/ 21 h 460"/>
                <a:gd name="T6" fmla="*/ 5 w 198"/>
                <a:gd name="T7" fmla="*/ 67 h 460"/>
                <a:gd name="T8" fmla="*/ 4 w 198"/>
                <a:gd name="T9" fmla="*/ 67 h 460"/>
                <a:gd name="T10" fmla="*/ 38 w 198"/>
                <a:gd name="T11" fmla="*/ 352 h 460"/>
                <a:gd name="T12" fmla="*/ 46 w 198"/>
                <a:gd name="T13" fmla="*/ 389 h 460"/>
                <a:gd name="T14" fmla="*/ 5 w 198"/>
                <a:gd name="T15" fmla="*/ 409 h 460"/>
                <a:gd name="T16" fmla="*/ 44 w 198"/>
                <a:gd name="T17" fmla="*/ 404 h 460"/>
                <a:gd name="T18" fmla="*/ 50 w 198"/>
                <a:gd name="T19" fmla="*/ 404 h 460"/>
                <a:gd name="T20" fmla="*/ 63 w 198"/>
                <a:gd name="T21" fmla="*/ 456 h 460"/>
                <a:gd name="T22" fmla="*/ 64 w 198"/>
                <a:gd name="T23" fmla="*/ 456 h 460"/>
                <a:gd name="T24" fmla="*/ 64 w 198"/>
                <a:gd name="T25" fmla="*/ 455 h 460"/>
                <a:gd name="T26" fmla="*/ 100 w 198"/>
                <a:gd name="T27" fmla="*/ 452 h 460"/>
                <a:gd name="T28" fmla="*/ 142 w 198"/>
                <a:gd name="T29" fmla="*/ 457 h 460"/>
                <a:gd name="T30" fmla="*/ 142 w 198"/>
                <a:gd name="T31" fmla="*/ 459 h 460"/>
                <a:gd name="T32" fmla="*/ 145 w 198"/>
                <a:gd name="T33" fmla="*/ 460 h 460"/>
                <a:gd name="T34" fmla="*/ 145 w 198"/>
                <a:gd name="T35" fmla="*/ 460 h 460"/>
                <a:gd name="T36" fmla="*/ 131 w 198"/>
                <a:gd name="T37" fmla="*/ 184 h 460"/>
                <a:gd name="T38" fmla="*/ 131 w 198"/>
                <a:gd name="T39" fmla="*/ 184 h 460"/>
                <a:gd name="T40" fmla="*/ 132 w 198"/>
                <a:gd name="T41" fmla="*/ 184 h 460"/>
                <a:gd name="T42" fmla="*/ 131 w 198"/>
                <a:gd name="T43" fmla="*/ 106 h 460"/>
                <a:gd name="T44" fmla="*/ 144 w 198"/>
                <a:gd name="T45" fmla="*/ 186 h 460"/>
                <a:gd name="T46" fmla="*/ 137 w 198"/>
                <a:gd name="T47" fmla="*/ 185 h 460"/>
                <a:gd name="T48" fmla="*/ 158 w 198"/>
                <a:gd name="T49" fmla="*/ 187 h 460"/>
                <a:gd name="T50" fmla="*/ 198 w 198"/>
                <a:gd name="T51" fmla="*/ 177 h 460"/>
                <a:gd name="T52" fmla="*/ 198 w 198"/>
                <a:gd name="T53" fmla="*/ 177 h 460"/>
                <a:gd name="T54" fmla="*/ 198 w 198"/>
                <a:gd name="T55" fmla="*/ 177 h 460"/>
                <a:gd name="T56" fmla="*/ 198 w 198"/>
                <a:gd name="T57" fmla="*/ 177 h 460"/>
                <a:gd name="T58" fmla="*/ 198 w 198"/>
                <a:gd name="T59" fmla="*/ 177 h 460"/>
                <a:gd name="T60" fmla="*/ 198 w 198"/>
                <a:gd name="T61" fmla="*/ 176 h 460"/>
                <a:gd name="T62" fmla="*/ 185 w 198"/>
                <a:gd name="T63" fmla="*/ 95 h 460"/>
                <a:gd name="T64" fmla="*/ 185 w 198"/>
                <a:gd name="T65" fmla="*/ 95 h 460"/>
                <a:gd name="T66" fmla="*/ 154 w 198"/>
                <a:gd name="T67" fmla="*/ 51 h 460"/>
                <a:gd name="T68" fmla="*/ 154 w 198"/>
                <a:gd name="T69" fmla="*/ 51 h 460"/>
                <a:gd name="T70" fmla="*/ 154 w 198"/>
                <a:gd name="T71" fmla="*/ 51 h 460"/>
                <a:gd name="T72" fmla="*/ 154 w 198"/>
                <a:gd name="T73" fmla="*/ 51 h 460"/>
                <a:gd name="T74" fmla="*/ 154 w 198"/>
                <a:gd name="T75" fmla="*/ 51 h 460"/>
                <a:gd name="T76" fmla="*/ 91 w 198"/>
                <a:gd name="T77" fmla="*/ 23 h 460"/>
                <a:gd name="T78" fmla="*/ 60 w 198"/>
                <a:gd name="T79" fmla="*/ 10 h 460"/>
                <a:gd name="T80" fmla="*/ 60 w 198"/>
                <a:gd name="T81" fmla="*/ 10 h 460"/>
                <a:gd name="T82" fmla="*/ 38 w 198"/>
                <a:gd name="T8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460">
                  <a:moveTo>
                    <a:pt x="38" y="0"/>
                  </a:moveTo>
                  <a:cubicBezTo>
                    <a:pt x="15" y="0"/>
                    <a:pt x="15" y="0"/>
                    <a:pt x="15" y="0"/>
                  </a:cubicBezTo>
                  <a:cubicBezTo>
                    <a:pt x="10" y="6"/>
                    <a:pt x="4" y="13"/>
                    <a:pt x="0" y="21"/>
                  </a:cubicBezTo>
                  <a:cubicBezTo>
                    <a:pt x="0" y="21"/>
                    <a:pt x="1" y="39"/>
                    <a:pt x="5" y="67"/>
                  </a:cubicBezTo>
                  <a:cubicBezTo>
                    <a:pt x="4" y="67"/>
                    <a:pt x="4" y="67"/>
                    <a:pt x="4" y="67"/>
                  </a:cubicBezTo>
                  <a:cubicBezTo>
                    <a:pt x="4" y="67"/>
                    <a:pt x="8" y="200"/>
                    <a:pt x="38" y="352"/>
                  </a:cubicBezTo>
                  <a:cubicBezTo>
                    <a:pt x="41" y="365"/>
                    <a:pt x="43" y="375"/>
                    <a:pt x="46" y="389"/>
                  </a:cubicBezTo>
                  <a:cubicBezTo>
                    <a:pt x="28" y="393"/>
                    <a:pt x="10" y="399"/>
                    <a:pt x="5" y="409"/>
                  </a:cubicBezTo>
                  <a:cubicBezTo>
                    <a:pt x="19" y="405"/>
                    <a:pt x="32" y="404"/>
                    <a:pt x="44" y="404"/>
                  </a:cubicBezTo>
                  <a:cubicBezTo>
                    <a:pt x="46" y="404"/>
                    <a:pt x="48" y="404"/>
                    <a:pt x="50" y="404"/>
                  </a:cubicBezTo>
                  <a:cubicBezTo>
                    <a:pt x="54" y="421"/>
                    <a:pt x="58" y="439"/>
                    <a:pt x="63" y="456"/>
                  </a:cubicBezTo>
                  <a:cubicBezTo>
                    <a:pt x="63" y="456"/>
                    <a:pt x="64" y="456"/>
                    <a:pt x="64" y="456"/>
                  </a:cubicBezTo>
                  <a:cubicBezTo>
                    <a:pt x="64" y="456"/>
                    <a:pt x="64" y="455"/>
                    <a:pt x="64" y="455"/>
                  </a:cubicBezTo>
                  <a:cubicBezTo>
                    <a:pt x="76" y="454"/>
                    <a:pt x="88" y="452"/>
                    <a:pt x="100" y="452"/>
                  </a:cubicBezTo>
                  <a:cubicBezTo>
                    <a:pt x="114" y="452"/>
                    <a:pt x="128" y="454"/>
                    <a:pt x="142" y="457"/>
                  </a:cubicBezTo>
                  <a:cubicBezTo>
                    <a:pt x="142" y="459"/>
                    <a:pt x="142" y="459"/>
                    <a:pt x="142" y="459"/>
                  </a:cubicBezTo>
                  <a:cubicBezTo>
                    <a:pt x="143" y="459"/>
                    <a:pt x="144" y="459"/>
                    <a:pt x="145" y="460"/>
                  </a:cubicBezTo>
                  <a:cubicBezTo>
                    <a:pt x="145" y="460"/>
                    <a:pt x="145" y="460"/>
                    <a:pt x="145" y="460"/>
                  </a:cubicBezTo>
                  <a:cubicBezTo>
                    <a:pt x="131" y="184"/>
                    <a:pt x="131" y="184"/>
                    <a:pt x="131" y="184"/>
                  </a:cubicBezTo>
                  <a:cubicBezTo>
                    <a:pt x="131" y="184"/>
                    <a:pt x="131" y="184"/>
                    <a:pt x="131" y="184"/>
                  </a:cubicBezTo>
                  <a:cubicBezTo>
                    <a:pt x="132" y="184"/>
                    <a:pt x="132" y="184"/>
                    <a:pt x="132" y="184"/>
                  </a:cubicBezTo>
                  <a:cubicBezTo>
                    <a:pt x="131" y="106"/>
                    <a:pt x="131" y="106"/>
                    <a:pt x="131" y="106"/>
                  </a:cubicBezTo>
                  <a:cubicBezTo>
                    <a:pt x="144" y="186"/>
                    <a:pt x="144" y="186"/>
                    <a:pt x="144" y="186"/>
                  </a:cubicBezTo>
                  <a:cubicBezTo>
                    <a:pt x="142" y="186"/>
                    <a:pt x="139" y="186"/>
                    <a:pt x="137" y="185"/>
                  </a:cubicBezTo>
                  <a:cubicBezTo>
                    <a:pt x="143" y="187"/>
                    <a:pt x="150" y="187"/>
                    <a:pt x="158" y="187"/>
                  </a:cubicBezTo>
                  <a:cubicBezTo>
                    <a:pt x="180" y="187"/>
                    <a:pt x="197" y="183"/>
                    <a:pt x="198" y="177"/>
                  </a:cubicBezTo>
                  <a:cubicBezTo>
                    <a:pt x="198" y="177"/>
                    <a:pt x="198" y="177"/>
                    <a:pt x="198" y="177"/>
                  </a:cubicBezTo>
                  <a:cubicBezTo>
                    <a:pt x="198" y="177"/>
                    <a:pt x="198" y="177"/>
                    <a:pt x="198" y="177"/>
                  </a:cubicBezTo>
                  <a:cubicBezTo>
                    <a:pt x="198" y="177"/>
                    <a:pt x="198" y="177"/>
                    <a:pt x="198" y="177"/>
                  </a:cubicBezTo>
                  <a:cubicBezTo>
                    <a:pt x="198" y="177"/>
                    <a:pt x="198" y="177"/>
                    <a:pt x="198" y="177"/>
                  </a:cubicBezTo>
                  <a:cubicBezTo>
                    <a:pt x="198" y="177"/>
                    <a:pt x="198" y="177"/>
                    <a:pt x="198" y="176"/>
                  </a:cubicBezTo>
                  <a:cubicBezTo>
                    <a:pt x="197" y="171"/>
                    <a:pt x="188" y="125"/>
                    <a:pt x="185" y="95"/>
                  </a:cubicBezTo>
                  <a:cubicBezTo>
                    <a:pt x="185" y="95"/>
                    <a:pt x="185" y="95"/>
                    <a:pt x="185" y="95"/>
                  </a:cubicBezTo>
                  <a:cubicBezTo>
                    <a:pt x="181" y="70"/>
                    <a:pt x="164" y="56"/>
                    <a:pt x="154" y="51"/>
                  </a:cubicBezTo>
                  <a:cubicBezTo>
                    <a:pt x="154" y="51"/>
                    <a:pt x="154" y="51"/>
                    <a:pt x="154" y="51"/>
                  </a:cubicBezTo>
                  <a:cubicBezTo>
                    <a:pt x="154" y="51"/>
                    <a:pt x="154" y="51"/>
                    <a:pt x="154" y="51"/>
                  </a:cubicBezTo>
                  <a:cubicBezTo>
                    <a:pt x="154" y="51"/>
                    <a:pt x="154" y="51"/>
                    <a:pt x="154" y="51"/>
                  </a:cubicBezTo>
                  <a:cubicBezTo>
                    <a:pt x="154" y="51"/>
                    <a:pt x="154" y="51"/>
                    <a:pt x="154" y="51"/>
                  </a:cubicBezTo>
                  <a:cubicBezTo>
                    <a:pt x="151" y="49"/>
                    <a:pt x="120" y="36"/>
                    <a:pt x="91" y="23"/>
                  </a:cubicBezTo>
                  <a:cubicBezTo>
                    <a:pt x="80" y="18"/>
                    <a:pt x="69" y="14"/>
                    <a:pt x="60" y="10"/>
                  </a:cubicBezTo>
                  <a:cubicBezTo>
                    <a:pt x="60" y="10"/>
                    <a:pt x="60" y="10"/>
                    <a:pt x="60" y="10"/>
                  </a:cubicBezTo>
                  <a:cubicBezTo>
                    <a:pt x="47" y="4"/>
                    <a:pt x="38" y="0"/>
                    <a:pt x="38"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2" name="Freeform 318">
              <a:extLst>
                <a:ext uri="{FF2B5EF4-FFF2-40B4-BE49-F238E27FC236}">
                  <a16:creationId xmlns:a16="http://schemas.microsoft.com/office/drawing/2014/main" id="{B32C1B38-EF29-4A22-BE6B-F71AE6D24628}"/>
                </a:ext>
              </a:extLst>
            </p:cNvPr>
            <p:cNvSpPr>
              <a:spLocks/>
            </p:cNvSpPr>
            <p:nvPr/>
          </p:nvSpPr>
          <p:spPr bwMode="auto">
            <a:xfrm>
              <a:off x="5664201" y="1728788"/>
              <a:ext cx="274638" cy="131763"/>
            </a:xfrm>
            <a:custGeom>
              <a:avLst/>
              <a:gdLst>
                <a:gd name="T0" fmla="*/ 158 w 158"/>
                <a:gd name="T1" fmla="*/ 43 h 76"/>
                <a:gd name="T2" fmla="*/ 51 w 158"/>
                <a:gd name="T3" fmla="*/ 55 h 76"/>
                <a:gd name="T4" fmla="*/ 0 w 158"/>
                <a:gd name="T5" fmla="*/ 38 h 76"/>
                <a:gd name="T6" fmla="*/ 158 w 158"/>
                <a:gd name="T7" fmla="*/ 43 h 76"/>
              </a:gdLst>
              <a:ahLst/>
              <a:cxnLst>
                <a:cxn ang="0">
                  <a:pos x="T0" y="T1"/>
                </a:cxn>
                <a:cxn ang="0">
                  <a:pos x="T2" y="T3"/>
                </a:cxn>
                <a:cxn ang="0">
                  <a:pos x="T4" y="T5"/>
                </a:cxn>
                <a:cxn ang="0">
                  <a:pos x="T6" y="T7"/>
                </a:cxn>
              </a:cxnLst>
              <a:rect l="0" t="0" r="r" b="b"/>
              <a:pathLst>
                <a:path w="158" h="76">
                  <a:moveTo>
                    <a:pt x="158" y="43"/>
                  </a:moveTo>
                  <a:cubicBezTo>
                    <a:pt x="158" y="43"/>
                    <a:pt x="117" y="28"/>
                    <a:pt x="51" y="55"/>
                  </a:cubicBezTo>
                  <a:cubicBezTo>
                    <a:pt x="1" y="76"/>
                    <a:pt x="0" y="38"/>
                    <a:pt x="0" y="38"/>
                  </a:cubicBezTo>
                  <a:cubicBezTo>
                    <a:pt x="0" y="38"/>
                    <a:pt x="105" y="0"/>
                    <a:pt x="158" y="43"/>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3" name="Freeform 319">
              <a:extLst>
                <a:ext uri="{FF2B5EF4-FFF2-40B4-BE49-F238E27FC236}">
                  <a16:creationId xmlns:a16="http://schemas.microsoft.com/office/drawing/2014/main" id="{F091875A-314F-4E8F-BBDF-3CB9F31E302B}"/>
                </a:ext>
              </a:extLst>
            </p:cNvPr>
            <p:cNvSpPr>
              <a:spLocks/>
            </p:cNvSpPr>
            <p:nvPr/>
          </p:nvSpPr>
          <p:spPr bwMode="auto">
            <a:xfrm>
              <a:off x="5451476" y="1793875"/>
              <a:ext cx="42863" cy="41275"/>
            </a:xfrm>
            <a:custGeom>
              <a:avLst/>
              <a:gdLst>
                <a:gd name="T0" fmla="*/ 27 w 27"/>
                <a:gd name="T1" fmla="*/ 6 h 26"/>
                <a:gd name="T2" fmla="*/ 0 w 27"/>
                <a:gd name="T3" fmla="*/ 0 h 26"/>
                <a:gd name="T4" fmla="*/ 0 w 27"/>
                <a:gd name="T5" fmla="*/ 26 h 26"/>
                <a:gd name="T6" fmla="*/ 27 w 27"/>
                <a:gd name="T7" fmla="*/ 21 h 26"/>
                <a:gd name="T8" fmla="*/ 27 w 27"/>
                <a:gd name="T9" fmla="*/ 6 h 26"/>
              </a:gdLst>
              <a:ahLst/>
              <a:cxnLst>
                <a:cxn ang="0">
                  <a:pos x="T0" y="T1"/>
                </a:cxn>
                <a:cxn ang="0">
                  <a:pos x="T2" y="T3"/>
                </a:cxn>
                <a:cxn ang="0">
                  <a:pos x="T4" y="T5"/>
                </a:cxn>
                <a:cxn ang="0">
                  <a:pos x="T6" y="T7"/>
                </a:cxn>
                <a:cxn ang="0">
                  <a:pos x="T8" y="T9"/>
                </a:cxn>
              </a:cxnLst>
              <a:rect l="0" t="0" r="r" b="b"/>
              <a:pathLst>
                <a:path w="27" h="26">
                  <a:moveTo>
                    <a:pt x="27" y="6"/>
                  </a:moveTo>
                  <a:lnTo>
                    <a:pt x="0" y="0"/>
                  </a:lnTo>
                  <a:lnTo>
                    <a:pt x="0" y="26"/>
                  </a:lnTo>
                  <a:lnTo>
                    <a:pt x="27" y="21"/>
                  </a:lnTo>
                  <a:lnTo>
                    <a:pt x="2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4" name="Freeform 320">
              <a:extLst>
                <a:ext uri="{FF2B5EF4-FFF2-40B4-BE49-F238E27FC236}">
                  <a16:creationId xmlns:a16="http://schemas.microsoft.com/office/drawing/2014/main" id="{5AC2DEAE-DBD2-41C8-8AEA-8E251E6D1967}"/>
                </a:ext>
              </a:extLst>
            </p:cNvPr>
            <p:cNvSpPr>
              <a:spLocks/>
            </p:cNvSpPr>
            <p:nvPr/>
          </p:nvSpPr>
          <p:spPr bwMode="auto">
            <a:xfrm>
              <a:off x="5434013" y="1790700"/>
              <a:ext cx="17463" cy="47625"/>
            </a:xfrm>
            <a:custGeom>
              <a:avLst/>
              <a:gdLst>
                <a:gd name="T0" fmla="*/ 0 w 11"/>
                <a:gd name="T1" fmla="*/ 0 h 30"/>
                <a:gd name="T2" fmla="*/ 0 w 11"/>
                <a:gd name="T3" fmla="*/ 30 h 30"/>
                <a:gd name="T4" fmla="*/ 11 w 11"/>
                <a:gd name="T5" fmla="*/ 28 h 30"/>
                <a:gd name="T6" fmla="*/ 11 w 11"/>
                <a:gd name="T7" fmla="*/ 2 h 30"/>
                <a:gd name="T8" fmla="*/ 0 w 11"/>
                <a:gd name="T9" fmla="*/ 0 h 30"/>
              </a:gdLst>
              <a:ahLst/>
              <a:cxnLst>
                <a:cxn ang="0">
                  <a:pos x="T0" y="T1"/>
                </a:cxn>
                <a:cxn ang="0">
                  <a:pos x="T2" y="T3"/>
                </a:cxn>
                <a:cxn ang="0">
                  <a:pos x="T4" y="T5"/>
                </a:cxn>
                <a:cxn ang="0">
                  <a:pos x="T6" y="T7"/>
                </a:cxn>
                <a:cxn ang="0">
                  <a:pos x="T8" y="T9"/>
                </a:cxn>
              </a:cxnLst>
              <a:rect l="0" t="0" r="r" b="b"/>
              <a:pathLst>
                <a:path w="11" h="30">
                  <a:moveTo>
                    <a:pt x="0" y="0"/>
                  </a:moveTo>
                  <a:lnTo>
                    <a:pt x="0" y="30"/>
                  </a:lnTo>
                  <a:lnTo>
                    <a:pt x="11" y="28"/>
                  </a:lnTo>
                  <a:lnTo>
                    <a:pt x="11" y="2"/>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5" name="Freeform 321">
              <a:extLst>
                <a:ext uri="{FF2B5EF4-FFF2-40B4-BE49-F238E27FC236}">
                  <a16:creationId xmlns:a16="http://schemas.microsoft.com/office/drawing/2014/main" id="{80E8FB83-86AF-4D94-B4B2-4C27F6F35576}"/>
                </a:ext>
              </a:extLst>
            </p:cNvPr>
            <p:cNvSpPr>
              <a:spLocks/>
            </p:cNvSpPr>
            <p:nvPr/>
          </p:nvSpPr>
          <p:spPr bwMode="auto">
            <a:xfrm>
              <a:off x="5583238" y="1385888"/>
              <a:ext cx="3175" cy="1588"/>
            </a:xfrm>
            <a:custGeom>
              <a:avLst/>
              <a:gdLst>
                <a:gd name="T0" fmla="*/ 2 w 2"/>
                <a:gd name="T1" fmla="*/ 0 h 1"/>
                <a:gd name="T2" fmla="*/ 1 w 2"/>
                <a:gd name="T3" fmla="*/ 1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1"/>
                    <a:pt x="1" y="1"/>
                    <a:pt x="1" y="1"/>
                  </a:cubicBezTo>
                  <a:cubicBezTo>
                    <a:pt x="0" y="1"/>
                    <a:pt x="0" y="1"/>
                    <a:pt x="0" y="1"/>
                  </a:cubicBezTo>
                  <a:cubicBezTo>
                    <a:pt x="1" y="1"/>
                    <a:pt x="1" y="1"/>
                    <a:pt x="2" y="1"/>
                  </a:cubicBezTo>
                  <a:cubicBezTo>
                    <a:pt x="2" y="0"/>
                    <a:pt x="2" y="0"/>
                    <a:pt x="2"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6" name="Freeform 322">
              <a:extLst>
                <a:ext uri="{FF2B5EF4-FFF2-40B4-BE49-F238E27FC236}">
                  <a16:creationId xmlns:a16="http://schemas.microsoft.com/office/drawing/2014/main" id="{5D2F166E-2FB4-42CC-8A00-3C81BF29EBFF}"/>
                </a:ext>
              </a:extLst>
            </p:cNvPr>
            <p:cNvSpPr>
              <a:spLocks/>
            </p:cNvSpPr>
            <p:nvPr/>
          </p:nvSpPr>
          <p:spPr bwMode="auto">
            <a:xfrm>
              <a:off x="5583238" y="138747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0" y="0"/>
                    <a:pt x="1" y="0"/>
                  </a:cubicBezTo>
                </a:path>
              </a:pathLst>
            </a:custGeom>
            <a:solidFill>
              <a:srgbClr val="BB4D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7" name="Freeform 323">
              <a:extLst>
                <a:ext uri="{FF2B5EF4-FFF2-40B4-BE49-F238E27FC236}">
                  <a16:creationId xmlns:a16="http://schemas.microsoft.com/office/drawing/2014/main" id="{23B0FEA2-9F88-4156-9294-AB94337EDB1B}"/>
                </a:ext>
              </a:extLst>
            </p:cNvPr>
            <p:cNvSpPr>
              <a:spLocks/>
            </p:cNvSpPr>
            <p:nvPr/>
          </p:nvSpPr>
          <p:spPr bwMode="auto">
            <a:xfrm>
              <a:off x="5578476" y="1387475"/>
              <a:ext cx="6350" cy="0"/>
            </a:xfrm>
            <a:custGeom>
              <a:avLst/>
              <a:gdLst>
                <a:gd name="T0" fmla="*/ 4 w 4"/>
                <a:gd name="T1" fmla="*/ 0 w 4"/>
                <a:gd name="T2" fmla="*/ 3 w 4"/>
                <a:gd name="T3" fmla="*/ 4 w 4"/>
              </a:gdLst>
              <a:ahLst/>
              <a:cxnLst>
                <a:cxn ang="0">
                  <a:pos x="T0" y="0"/>
                </a:cxn>
                <a:cxn ang="0">
                  <a:pos x="T1" y="0"/>
                </a:cxn>
                <a:cxn ang="0">
                  <a:pos x="T2" y="0"/>
                </a:cxn>
                <a:cxn ang="0">
                  <a:pos x="T3" y="0"/>
                </a:cxn>
              </a:cxnLst>
              <a:rect l="0" t="0" r="r" b="b"/>
              <a:pathLst>
                <a:path w="4">
                  <a:moveTo>
                    <a:pt x="4" y="0"/>
                  </a:moveTo>
                  <a:cubicBezTo>
                    <a:pt x="2" y="0"/>
                    <a:pt x="1" y="0"/>
                    <a:pt x="0" y="0"/>
                  </a:cubicBezTo>
                  <a:cubicBezTo>
                    <a:pt x="1" y="0"/>
                    <a:pt x="2" y="0"/>
                    <a:pt x="3" y="0"/>
                  </a:cubicBezTo>
                  <a:cubicBezTo>
                    <a:pt x="3" y="0"/>
                    <a:pt x="3" y="0"/>
                    <a:pt x="4" y="0"/>
                  </a:cubicBezTo>
                </a:path>
              </a:pathLst>
            </a:custGeom>
            <a:solidFill>
              <a:srgbClr val="B44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8" name="Freeform 324">
              <a:extLst>
                <a:ext uri="{FF2B5EF4-FFF2-40B4-BE49-F238E27FC236}">
                  <a16:creationId xmlns:a16="http://schemas.microsoft.com/office/drawing/2014/main" id="{3B978AB6-C73D-4996-9197-697286CD4BC3}"/>
                </a:ext>
              </a:extLst>
            </p:cNvPr>
            <p:cNvSpPr>
              <a:spLocks/>
            </p:cNvSpPr>
            <p:nvPr/>
          </p:nvSpPr>
          <p:spPr bwMode="auto">
            <a:xfrm>
              <a:off x="5565776" y="1250950"/>
              <a:ext cx="23813" cy="138113"/>
            </a:xfrm>
            <a:custGeom>
              <a:avLst/>
              <a:gdLst>
                <a:gd name="T0" fmla="*/ 13 w 13"/>
                <a:gd name="T1" fmla="*/ 0 h 80"/>
                <a:gd name="T2" fmla="*/ 0 w 13"/>
                <a:gd name="T3" fmla="*/ 80 h 80"/>
                <a:gd name="T4" fmla="*/ 7 w 13"/>
                <a:gd name="T5" fmla="*/ 79 h 80"/>
                <a:gd name="T6" fmla="*/ 11 w 13"/>
                <a:gd name="T7" fmla="*/ 79 h 80"/>
                <a:gd name="T8" fmla="*/ 11 w 13"/>
                <a:gd name="T9" fmla="*/ 79 h 80"/>
                <a:gd name="T10" fmla="*/ 12 w 13"/>
                <a:gd name="T11" fmla="*/ 78 h 80"/>
                <a:gd name="T12" fmla="*/ 13 w 1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3" h="80">
                  <a:moveTo>
                    <a:pt x="13" y="0"/>
                  </a:moveTo>
                  <a:cubicBezTo>
                    <a:pt x="0" y="80"/>
                    <a:pt x="0" y="80"/>
                    <a:pt x="0" y="80"/>
                  </a:cubicBezTo>
                  <a:cubicBezTo>
                    <a:pt x="2" y="80"/>
                    <a:pt x="4" y="80"/>
                    <a:pt x="7" y="79"/>
                  </a:cubicBezTo>
                  <a:cubicBezTo>
                    <a:pt x="8" y="79"/>
                    <a:pt x="9" y="79"/>
                    <a:pt x="11" y="79"/>
                  </a:cubicBezTo>
                  <a:cubicBezTo>
                    <a:pt x="11" y="79"/>
                    <a:pt x="11" y="79"/>
                    <a:pt x="11" y="79"/>
                  </a:cubicBezTo>
                  <a:cubicBezTo>
                    <a:pt x="11" y="79"/>
                    <a:pt x="11" y="79"/>
                    <a:pt x="12" y="78"/>
                  </a:cubicBezTo>
                  <a:cubicBezTo>
                    <a:pt x="13" y="0"/>
                    <a:pt x="13" y="0"/>
                    <a:pt x="13"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9" name="Freeform 325">
              <a:extLst>
                <a:ext uri="{FF2B5EF4-FFF2-40B4-BE49-F238E27FC236}">
                  <a16:creationId xmlns:a16="http://schemas.microsoft.com/office/drawing/2014/main" id="{6279B00D-B6C8-4E8A-99D0-9A2435E7ECFC}"/>
                </a:ext>
              </a:extLst>
            </p:cNvPr>
            <p:cNvSpPr>
              <a:spLocks/>
            </p:cNvSpPr>
            <p:nvPr/>
          </p:nvSpPr>
          <p:spPr bwMode="auto">
            <a:xfrm>
              <a:off x="5986463" y="1385888"/>
              <a:ext cx="1588" cy="1588"/>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1" y="1"/>
                    <a:pt x="1" y="1"/>
                  </a:cubicBezTo>
                  <a:cubicBezTo>
                    <a:pt x="1" y="1"/>
                    <a:pt x="1" y="1"/>
                    <a:pt x="1" y="1"/>
                  </a:cubicBezTo>
                  <a:cubicBezTo>
                    <a:pt x="1" y="1"/>
                    <a:pt x="0" y="1"/>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0" name="Oval 326">
              <a:extLst>
                <a:ext uri="{FF2B5EF4-FFF2-40B4-BE49-F238E27FC236}">
                  <a16:creationId xmlns:a16="http://schemas.microsoft.com/office/drawing/2014/main" id="{221CA8DC-01AD-4668-92B5-4EE9565F4811}"/>
                </a:ext>
              </a:extLst>
            </p:cNvPr>
            <p:cNvSpPr>
              <a:spLocks noChangeArrowheads="1"/>
            </p:cNvSpPr>
            <p:nvPr/>
          </p:nvSpPr>
          <p:spPr bwMode="auto">
            <a:xfrm>
              <a:off x="5988051" y="1387475"/>
              <a:ext cx="1588" cy="1588"/>
            </a:xfrm>
            <a:prstGeom prst="ellipse">
              <a:avLst/>
            </a:prstGeom>
            <a:solidFill>
              <a:srgbClr val="AA3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1" name="Freeform 327">
              <a:extLst>
                <a:ext uri="{FF2B5EF4-FFF2-40B4-BE49-F238E27FC236}">
                  <a16:creationId xmlns:a16="http://schemas.microsoft.com/office/drawing/2014/main" id="{01985C1F-E2BB-457B-90C7-4935EB384DE1}"/>
                </a:ext>
              </a:extLst>
            </p:cNvPr>
            <p:cNvSpPr>
              <a:spLocks/>
            </p:cNvSpPr>
            <p:nvPr/>
          </p:nvSpPr>
          <p:spPr bwMode="auto">
            <a:xfrm>
              <a:off x="5988051" y="1387475"/>
              <a:ext cx="6350" cy="0"/>
            </a:xfrm>
            <a:custGeom>
              <a:avLst/>
              <a:gdLst>
                <a:gd name="T0" fmla="*/ 0 w 4"/>
                <a:gd name="T1" fmla="*/ 0 w 4"/>
                <a:gd name="T2" fmla="*/ 4 w 4"/>
                <a:gd name="T3" fmla="*/ 0 w 4"/>
              </a:gdLst>
              <a:ahLst/>
              <a:cxnLst>
                <a:cxn ang="0">
                  <a:pos x="T0" y="0"/>
                </a:cxn>
                <a:cxn ang="0">
                  <a:pos x="T1" y="0"/>
                </a:cxn>
                <a:cxn ang="0">
                  <a:pos x="T2" y="0"/>
                </a:cxn>
                <a:cxn ang="0">
                  <a:pos x="T3" y="0"/>
                </a:cxn>
              </a:cxnLst>
              <a:rect l="0" t="0" r="r" b="b"/>
              <a:pathLst>
                <a:path w="4">
                  <a:moveTo>
                    <a:pt x="0" y="0"/>
                  </a:moveTo>
                  <a:cubicBezTo>
                    <a:pt x="0" y="0"/>
                    <a:pt x="0" y="0"/>
                    <a:pt x="0" y="0"/>
                  </a:cubicBezTo>
                  <a:cubicBezTo>
                    <a:pt x="1" y="0"/>
                    <a:pt x="3" y="0"/>
                    <a:pt x="4" y="0"/>
                  </a:cubicBezTo>
                  <a:cubicBezTo>
                    <a:pt x="3" y="0"/>
                    <a:pt x="1" y="0"/>
                    <a:pt x="0" y="0"/>
                  </a:cubicBezTo>
                </a:path>
              </a:pathLst>
            </a:custGeom>
            <a:solidFill>
              <a:srgbClr val="A22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2" name="Freeform 328">
              <a:extLst>
                <a:ext uri="{FF2B5EF4-FFF2-40B4-BE49-F238E27FC236}">
                  <a16:creationId xmlns:a16="http://schemas.microsoft.com/office/drawing/2014/main" id="{6384E431-9C08-4E60-84E2-90D8D8E0F9AC}"/>
                </a:ext>
              </a:extLst>
            </p:cNvPr>
            <p:cNvSpPr>
              <a:spLocks/>
            </p:cNvSpPr>
            <p:nvPr/>
          </p:nvSpPr>
          <p:spPr bwMode="auto">
            <a:xfrm>
              <a:off x="5984876" y="1250950"/>
              <a:ext cx="22225" cy="138113"/>
            </a:xfrm>
            <a:custGeom>
              <a:avLst/>
              <a:gdLst>
                <a:gd name="T0" fmla="*/ 0 w 13"/>
                <a:gd name="T1" fmla="*/ 0 h 80"/>
                <a:gd name="T2" fmla="*/ 1 w 13"/>
                <a:gd name="T3" fmla="*/ 78 h 80"/>
                <a:gd name="T4" fmla="*/ 6 w 13"/>
                <a:gd name="T5" fmla="*/ 79 h 80"/>
                <a:gd name="T6" fmla="*/ 13 w 13"/>
                <a:gd name="T7" fmla="*/ 80 h 80"/>
                <a:gd name="T8" fmla="*/ 0 w 13"/>
                <a:gd name="T9" fmla="*/ 0 h 80"/>
              </a:gdLst>
              <a:ahLst/>
              <a:cxnLst>
                <a:cxn ang="0">
                  <a:pos x="T0" y="T1"/>
                </a:cxn>
                <a:cxn ang="0">
                  <a:pos x="T2" y="T3"/>
                </a:cxn>
                <a:cxn ang="0">
                  <a:pos x="T4" y="T5"/>
                </a:cxn>
                <a:cxn ang="0">
                  <a:pos x="T6" y="T7"/>
                </a:cxn>
                <a:cxn ang="0">
                  <a:pos x="T8" y="T9"/>
                </a:cxn>
              </a:cxnLst>
              <a:rect l="0" t="0" r="r" b="b"/>
              <a:pathLst>
                <a:path w="13" h="80">
                  <a:moveTo>
                    <a:pt x="0" y="0"/>
                  </a:moveTo>
                  <a:cubicBezTo>
                    <a:pt x="1" y="78"/>
                    <a:pt x="1" y="78"/>
                    <a:pt x="1" y="78"/>
                  </a:cubicBezTo>
                  <a:cubicBezTo>
                    <a:pt x="3" y="79"/>
                    <a:pt x="4" y="79"/>
                    <a:pt x="6" y="79"/>
                  </a:cubicBezTo>
                  <a:cubicBezTo>
                    <a:pt x="8" y="80"/>
                    <a:pt x="11" y="80"/>
                    <a:pt x="13" y="80"/>
                  </a:cubicBezTo>
                  <a:cubicBezTo>
                    <a:pt x="0" y="0"/>
                    <a:pt x="0" y="0"/>
                    <a:pt x="0" y="0"/>
                  </a:cubicBezTo>
                </a:path>
              </a:pathLst>
            </a:custGeom>
            <a:solidFill>
              <a:srgbClr val="B804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3" name="Freeform 329">
              <a:extLst>
                <a:ext uri="{FF2B5EF4-FFF2-40B4-BE49-F238E27FC236}">
                  <a16:creationId xmlns:a16="http://schemas.microsoft.com/office/drawing/2014/main" id="{593BCE66-AC3B-46FE-9FEB-7C26E75A3AD7}"/>
                </a:ext>
              </a:extLst>
            </p:cNvPr>
            <p:cNvSpPr>
              <a:spLocks/>
            </p:cNvSpPr>
            <p:nvPr/>
          </p:nvSpPr>
          <p:spPr bwMode="auto">
            <a:xfrm>
              <a:off x="5691188" y="1066800"/>
              <a:ext cx="190500" cy="127000"/>
            </a:xfrm>
            <a:custGeom>
              <a:avLst/>
              <a:gdLst>
                <a:gd name="T0" fmla="*/ 108 w 109"/>
                <a:gd name="T1" fmla="*/ 25 h 73"/>
                <a:gd name="T2" fmla="*/ 108 w 109"/>
                <a:gd name="T3" fmla="*/ 13 h 73"/>
                <a:gd name="T4" fmla="*/ 79 w 109"/>
                <a:gd name="T5" fmla="*/ 0 h 73"/>
                <a:gd name="T6" fmla="*/ 57 w 109"/>
                <a:gd name="T7" fmla="*/ 0 h 73"/>
                <a:gd name="T8" fmla="*/ 36 w 109"/>
                <a:gd name="T9" fmla="*/ 0 h 73"/>
                <a:gd name="T10" fmla="*/ 0 w 109"/>
                <a:gd name="T11" fmla="*/ 16 h 73"/>
                <a:gd name="T12" fmla="*/ 0 w 109"/>
                <a:gd name="T13" fmla="*/ 25 h 73"/>
                <a:gd name="T14" fmla="*/ 12 w 109"/>
                <a:gd name="T15" fmla="*/ 57 h 73"/>
                <a:gd name="T16" fmla="*/ 48 w 109"/>
                <a:gd name="T17" fmla="*/ 73 h 73"/>
                <a:gd name="T18" fmla="*/ 54 w 109"/>
                <a:gd name="T19" fmla="*/ 73 h 73"/>
                <a:gd name="T20" fmla="*/ 97 w 109"/>
                <a:gd name="T21" fmla="*/ 57 h 73"/>
                <a:gd name="T22" fmla="*/ 108 w 109"/>
                <a:gd name="T2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73">
                  <a:moveTo>
                    <a:pt x="108" y="25"/>
                  </a:moveTo>
                  <a:cubicBezTo>
                    <a:pt x="108" y="13"/>
                    <a:pt x="108" y="13"/>
                    <a:pt x="108" y="13"/>
                  </a:cubicBezTo>
                  <a:cubicBezTo>
                    <a:pt x="92" y="6"/>
                    <a:pt x="79" y="0"/>
                    <a:pt x="79" y="0"/>
                  </a:cubicBezTo>
                  <a:cubicBezTo>
                    <a:pt x="57" y="0"/>
                    <a:pt x="57" y="0"/>
                    <a:pt x="57" y="0"/>
                  </a:cubicBezTo>
                  <a:cubicBezTo>
                    <a:pt x="36" y="0"/>
                    <a:pt x="36" y="0"/>
                    <a:pt x="36" y="0"/>
                  </a:cubicBezTo>
                  <a:cubicBezTo>
                    <a:pt x="36" y="0"/>
                    <a:pt x="20" y="7"/>
                    <a:pt x="0" y="16"/>
                  </a:cubicBezTo>
                  <a:cubicBezTo>
                    <a:pt x="0" y="25"/>
                    <a:pt x="0" y="25"/>
                    <a:pt x="0" y="25"/>
                  </a:cubicBezTo>
                  <a:cubicBezTo>
                    <a:pt x="0" y="28"/>
                    <a:pt x="0" y="44"/>
                    <a:pt x="12" y="57"/>
                  </a:cubicBezTo>
                  <a:cubicBezTo>
                    <a:pt x="21" y="67"/>
                    <a:pt x="33" y="72"/>
                    <a:pt x="48" y="73"/>
                  </a:cubicBezTo>
                  <a:cubicBezTo>
                    <a:pt x="50" y="73"/>
                    <a:pt x="52" y="73"/>
                    <a:pt x="54" y="73"/>
                  </a:cubicBezTo>
                  <a:cubicBezTo>
                    <a:pt x="73" y="73"/>
                    <a:pt x="87" y="68"/>
                    <a:pt x="97" y="57"/>
                  </a:cubicBezTo>
                  <a:cubicBezTo>
                    <a:pt x="109" y="44"/>
                    <a:pt x="109" y="28"/>
                    <a:pt x="108" y="25"/>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4" name="Freeform 330">
              <a:extLst>
                <a:ext uri="{FF2B5EF4-FFF2-40B4-BE49-F238E27FC236}">
                  <a16:creationId xmlns:a16="http://schemas.microsoft.com/office/drawing/2014/main" id="{F68912D2-A4B8-40EA-8572-44A3EAD67CAC}"/>
                </a:ext>
              </a:extLst>
            </p:cNvPr>
            <p:cNvSpPr>
              <a:spLocks/>
            </p:cNvSpPr>
            <p:nvPr/>
          </p:nvSpPr>
          <p:spPr bwMode="auto">
            <a:xfrm>
              <a:off x="5707063" y="971550"/>
              <a:ext cx="158750" cy="203200"/>
            </a:xfrm>
            <a:custGeom>
              <a:avLst/>
              <a:gdLst>
                <a:gd name="T0" fmla="*/ 51 w 91"/>
                <a:gd name="T1" fmla="*/ 3 h 117"/>
                <a:gd name="T2" fmla="*/ 51 w 91"/>
                <a:gd name="T3" fmla="*/ 0 h 117"/>
                <a:gd name="T4" fmla="*/ 45 w 91"/>
                <a:gd name="T5" fmla="*/ 1 h 117"/>
                <a:gd name="T6" fmla="*/ 40 w 91"/>
                <a:gd name="T7" fmla="*/ 0 h 117"/>
                <a:gd name="T8" fmla="*/ 40 w 91"/>
                <a:gd name="T9" fmla="*/ 3 h 117"/>
                <a:gd name="T10" fmla="*/ 2 w 91"/>
                <a:gd name="T11" fmla="*/ 14 h 117"/>
                <a:gd name="T12" fmla="*/ 2 w 91"/>
                <a:gd name="T13" fmla="*/ 80 h 117"/>
                <a:gd name="T14" fmla="*/ 45 w 91"/>
                <a:gd name="T15" fmla="*/ 117 h 117"/>
                <a:gd name="T16" fmla="*/ 88 w 91"/>
                <a:gd name="T17" fmla="*/ 80 h 117"/>
                <a:gd name="T18" fmla="*/ 88 w 91"/>
                <a:gd name="T19" fmla="*/ 14 h 117"/>
                <a:gd name="T20" fmla="*/ 51 w 91"/>
                <a:gd name="T21"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17">
                  <a:moveTo>
                    <a:pt x="51" y="3"/>
                  </a:moveTo>
                  <a:cubicBezTo>
                    <a:pt x="51" y="0"/>
                    <a:pt x="51" y="0"/>
                    <a:pt x="51" y="0"/>
                  </a:cubicBezTo>
                  <a:cubicBezTo>
                    <a:pt x="45" y="1"/>
                    <a:pt x="45" y="1"/>
                    <a:pt x="45" y="1"/>
                  </a:cubicBezTo>
                  <a:cubicBezTo>
                    <a:pt x="40" y="0"/>
                    <a:pt x="40" y="0"/>
                    <a:pt x="40" y="0"/>
                  </a:cubicBezTo>
                  <a:cubicBezTo>
                    <a:pt x="40" y="3"/>
                    <a:pt x="40" y="3"/>
                    <a:pt x="40" y="3"/>
                  </a:cubicBezTo>
                  <a:cubicBezTo>
                    <a:pt x="2" y="14"/>
                    <a:pt x="2" y="14"/>
                    <a:pt x="2" y="14"/>
                  </a:cubicBezTo>
                  <a:cubicBezTo>
                    <a:pt x="2" y="80"/>
                    <a:pt x="2" y="80"/>
                    <a:pt x="2" y="80"/>
                  </a:cubicBezTo>
                  <a:cubicBezTo>
                    <a:pt x="2" y="80"/>
                    <a:pt x="0" y="117"/>
                    <a:pt x="45" y="117"/>
                  </a:cubicBezTo>
                  <a:cubicBezTo>
                    <a:pt x="91" y="117"/>
                    <a:pt x="88" y="80"/>
                    <a:pt x="88" y="80"/>
                  </a:cubicBezTo>
                  <a:cubicBezTo>
                    <a:pt x="88" y="14"/>
                    <a:pt x="88" y="14"/>
                    <a:pt x="88" y="14"/>
                  </a:cubicBezTo>
                  <a:lnTo>
                    <a:pt x="51" y="3"/>
                  </a:ln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5" name="Freeform 331">
              <a:extLst>
                <a:ext uri="{FF2B5EF4-FFF2-40B4-BE49-F238E27FC236}">
                  <a16:creationId xmlns:a16="http://schemas.microsoft.com/office/drawing/2014/main" id="{15948460-CFAA-4892-9232-4DEFE0BB8FE7}"/>
                </a:ext>
              </a:extLst>
            </p:cNvPr>
            <p:cNvSpPr>
              <a:spLocks/>
            </p:cNvSpPr>
            <p:nvPr/>
          </p:nvSpPr>
          <p:spPr bwMode="auto">
            <a:xfrm>
              <a:off x="5710238" y="971550"/>
              <a:ext cx="152400" cy="146050"/>
            </a:xfrm>
            <a:custGeom>
              <a:avLst/>
              <a:gdLst>
                <a:gd name="T0" fmla="*/ 87 w 87"/>
                <a:gd name="T1" fmla="*/ 14 h 84"/>
                <a:gd name="T2" fmla="*/ 49 w 87"/>
                <a:gd name="T3" fmla="*/ 3 h 84"/>
                <a:gd name="T4" fmla="*/ 49 w 87"/>
                <a:gd name="T5" fmla="*/ 0 h 84"/>
                <a:gd name="T6" fmla="*/ 43 w 87"/>
                <a:gd name="T7" fmla="*/ 1 h 84"/>
                <a:gd name="T8" fmla="*/ 38 w 87"/>
                <a:gd name="T9" fmla="*/ 0 h 84"/>
                <a:gd name="T10" fmla="*/ 38 w 87"/>
                <a:gd name="T11" fmla="*/ 3 h 84"/>
                <a:gd name="T12" fmla="*/ 0 w 87"/>
                <a:gd name="T13" fmla="*/ 14 h 84"/>
                <a:gd name="T14" fmla="*/ 0 w 87"/>
                <a:gd name="T15" fmla="*/ 39 h 84"/>
                <a:gd name="T16" fmla="*/ 70 w 87"/>
                <a:gd name="T17" fmla="*/ 84 h 84"/>
                <a:gd name="T18" fmla="*/ 83 w 87"/>
                <a:gd name="T19" fmla="*/ 83 h 84"/>
                <a:gd name="T20" fmla="*/ 87 w 87"/>
                <a:gd name="T21" fmla="*/ 80 h 84"/>
                <a:gd name="T22" fmla="*/ 87 w 87"/>
                <a:gd name="T23"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4">
                  <a:moveTo>
                    <a:pt x="87" y="14"/>
                  </a:moveTo>
                  <a:cubicBezTo>
                    <a:pt x="49" y="3"/>
                    <a:pt x="49" y="3"/>
                    <a:pt x="49" y="3"/>
                  </a:cubicBezTo>
                  <a:cubicBezTo>
                    <a:pt x="49" y="0"/>
                    <a:pt x="49" y="0"/>
                    <a:pt x="49" y="0"/>
                  </a:cubicBezTo>
                  <a:cubicBezTo>
                    <a:pt x="43" y="1"/>
                    <a:pt x="43" y="1"/>
                    <a:pt x="43" y="1"/>
                  </a:cubicBezTo>
                  <a:cubicBezTo>
                    <a:pt x="38" y="0"/>
                    <a:pt x="38" y="0"/>
                    <a:pt x="38" y="0"/>
                  </a:cubicBezTo>
                  <a:cubicBezTo>
                    <a:pt x="38" y="3"/>
                    <a:pt x="38" y="3"/>
                    <a:pt x="38" y="3"/>
                  </a:cubicBezTo>
                  <a:cubicBezTo>
                    <a:pt x="0" y="14"/>
                    <a:pt x="0" y="14"/>
                    <a:pt x="0" y="14"/>
                  </a:cubicBezTo>
                  <a:cubicBezTo>
                    <a:pt x="0" y="39"/>
                    <a:pt x="0" y="39"/>
                    <a:pt x="0" y="39"/>
                  </a:cubicBezTo>
                  <a:cubicBezTo>
                    <a:pt x="12" y="65"/>
                    <a:pt x="39" y="84"/>
                    <a:pt x="70" y="84"/>
                  </a:cubicBezTo>
                  <a:cubicBezTo>
                    <a:pt x="74" y="84"/>
                    <a:pt x="79" y="84"/>
                    <a:pt x="83" y="83"/>
                  </a:cubicBezTo>
                  <a:cubicBezTo>
                    <a:pt x="87" y="80"/>
                    <a:pt x="87" y="80"/>
                    <a:pt x="87" y="80"/>
                  </a:cubicBezTo>
                  <a:lnTo>
                    <a:pt x="87" y="14"/>
                  </a:lnTo>
                  <a:close/>
                </a:path>
              </a:pathLst>
            </a:custGeom>
            <a:solidFill>
              <a:srgbClr val="B17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6" name="Freeform 332">
              <a:extLst>
                <a:ext uri="{FF2B5EF4-FFF2-40B4-BE49-F238E27FC236}">
                  <a16:creationId xmlns:a16="http://schemas.microsoft.com/office/drawing/2014/main" id="{206D7022-5A4F-48D4-B6A7-02D763D4C2A1}"/>
                </a:ext>
              </a:extLst>
            </p:cNvPr>
            <p:cNvSpPr>
              <a:spLocks/>
            </p:cNvSpPr>
            <p:nvPr/>
          </p:nvSpPr>
          <p:spPr bwMode="auto">
            <a:xfrm>
              <a:off x="5616576" y="863600"/>
              <a:ext cx="61913" cy="101600"/>
            </a:xfrm>
            <a:custGeom>
              <a:avLst/>
              <a:gdLst>
                <a:gd name="T0" fmla="*/ 32 w 35"/>
                <a:gd name="T1" fmla="*/ 24 h 59"/>
                <a:gd name="T2" fmla="*/ 23 w 35"/>
                <a:gd name="T3" fmla="*/ 57 h 59"/>
                <a:gd name="T4" fmla="*/ 3 w 35"/>
                <a:gd name="T5" fmla="*/ 29 h 59"/>
                <a:gd name="T6" fmla="*/ 13 w 35"/>
                <a:gd name="T7" fmla="*/ 2 h 59"/>
                <a:gd name="T8" fmla="*/ 32 w 35"/>
                <a:gd name="T9" fmla="*/ 24 h 59"/>
              </a:gdLst>
              <a:ahLst/>
              <a:cxnLst>
                <a:cxn ang="0">
                  <a:pos x="T0" y="T1"/>
                </a:cxn>
                <a:cxn ang="0">
                  <a:pos x="T2" y="T3"/>
                </a:cxn>
                <a:cxn ang="0">
                  <a:pos x="T4" y="T5"/>
                </a:cxn>
                <a:cxn ang="0">
                  <a:pos x="T6" y="T7"/>
                </a:cxn>
                <a:cxn ang="0">
                  <a:pos x="T8" y="T9"/>
                </a:cxn>
              </a:cxnLst>
              <a:rect l="0" t="0" r="r" b="b"/>
              <a:pathLst>
                <a:path w="35" h="59">
                  <a:moveTo>
                    <a:pt x="32" y="24"/>
                  </a:moveTo>
                  <a:cubicBezTo>
                    <a:pt x="35" y="41"/>
                    <a:pt x="31" y="56"/>
                    <a:pt x="23" y="57"/>
                  </a:cubicBezTo>
                  <a:cubicBezTo>
                    <a:pt x="15" y="59"/>
                    <a:pt x="6" y="46"/>
                    <a:pt x="3" y="29"/>
                  </a:cubicBezTo>
                  <a:cubicBezTo>
                    <a:pt x="0" y="12"/>
                    <a:pt x="5" y="3"/>
                    <a:pt x="13" y="2"/>
                  </a:cubicBezTo>
                  <a:cubicBezTo>
                    <a:pt x="21" y="0"/>
                    <a:pt x="29" y="7"/>
                    <a:pt x="32" y="24"/>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7" name="Freeform 333">
              <a:extLst>
                <a:ext uri="{FF2B5EF4-FFF2-40B4-BE49-F238E27FC236}">
                  <a16:creationId xmlns:a16="http://schemas.microsoft.com/office/drawing/2014/main" id="{C4F38BED-0FC5-4C84-ACC0-720E94F513EA}"/>
                </a:ext>
              </a:extLst>
            </p:cNvPr>
            <p:cNvSpPr>
              <a:spLocks/>
            </p:cNvSpPr>
            <p:nvPr/>
          </p:nvSpPr>
          <p:spPr bwMode="auto">
            <a:xfrm>
              <a:off x="5895976" y="863600"/>
              <a:ext cx="60325" cy="101600"/>
            </a:xfrm>
            <a:custGeom>
              <a:avLst/>
              <a:gdLst>
                <a:gd name="T0" fmla="*/ 3 w 35"/>
                <a:gd name="T1" fmla="*/ 24 h 59"/>
                <a:gd name="T2" fmla="*/ 12 w 35"/>
                <a:gd name="T3" fmla="*/ 57 h 59"/>
                <a:gd name="T4" fmla="*/ 32 w 35"/>
                <a:gd name="T5" fmla="*/ 29 h 59"/>
                <a:gd name="T6" fmla="*/ 22 w 35"/>
                <a:gd name="T7" fmla="*/ 2 h 59"/>
                <a:gd name="T8" fmla="*/ 3 w 35"/>
                <a:gd name="T9" fmla="*/ 24 h 59"/>
              </a:gdLst>
              <a:ahLst/>
              <a:cxnLst>
                <a:cxn ang="0">
                  <a:pos x="T0" y="T1"/>
                </a:cxn>
                <a:cxn ang="0">
                  <a:pos x="T2" y="T3"/>
                </a:cxn>
                <a:cxn ang="0">
                  <a:pos x="T4" y="T5"/>
                </a:cxn>
                <a:cxn ang="0">
                  <a:pos x="T6" y="T7"/>
                </a:cxn>
                <a:cxn ang="0">
                  <a:pos x="T8" y="T9"/>
                </a:cxn>
              </a:cxnLst>
              <a:rect l="0" t="0" r="r" b="b"/>
              <a:pathLst>
                <a:path w="35" h="59">
                  <a:moveTo>
                    <a:pt x="3" y="24"/>
                  </a:moveTo>
                  <a:cubicBezTo>
                    <a:pt x="0" y="41"/>
                    <a:pt x="4" y="56"/>
                    <a:pt x="12" y="57"/>
                  </a:cubicBezTo>
                  <a:cubicBezTo>
                    <a:pt x="20" y="59"/>
                    <a:pt x="29" y="46"/>
                    <a:pt x="32" y="29"/>
                  </a:cubicBezTo>
                  <a:cubicBezTo>
                    <a:pt x="35" y="12"/>
                    <a:pt x="30" y="3"/>
                    <a:pt x="22" y="2"/>
                  </a:cubicBezTo>
                  <a:cubicBezTo>
                    <a:pt x="14" y="0"/>
                    <a:pt x="6" y="7"/>
                    <a:pt x="3" y="24"/>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8" name="Freeform 334">
              <a:extLst>
                <a:ext uri="{FF2B5EF4-FFF2-40B4-BE49-F238E27FC236}">
                  <a16:creationId xmlns:a16="http://schemas.microsoft.com/office/drawing/2014/main" id="{8C67D15A-C4F4-4C6D-B426-3F4FDC5C1851}"/>
                </a:ext>
              </a:extLst>
            </p:cNvPr>
            <p:cNvSpPr>
              <a:spLocks/>
            </p:cNvSpPr>
            <p:nvPr/>
          </p:nvSpPr>
          <p:spPr bwMode="auto">
            <a:xfrm>
              <a:off x="5654676" y="682625"/>
              <a:ext cx="263525" cy="393700"/>
            </a:xfrm>
            <a:custGeom>
              <a:avLst/>
              <a:gdLst>
                <a:gd name="T0" fmla="*/ 0 w 151"/>
                <a:gd name="T1" fmla="*/ 76 h 227"/>
                <a:gd name="T2" fmla="*/ 76 w 151"/>
                <a:gd name="T3" fmla="*/ 0 h 227"/>
                <a:gd name="T4" fmla="*/ 151 w 151"/>
                <a:gd name="T5" fmla="*/ 76 h 227"/>
                <a:gd name="T6" fmla="*/ 151 w 151"/>
                <a:gd name="T7" fmla="*/ 153 h 227"/>
                <a:gd name="T8" fmla="*/ 132 w 151"/>
                <a:gd name="T9" fmla="*/ 196 h 227"/>
                <a:gd name="T10" fmla="*/ 98 w 151"/>
                <a:gd name="T11" fmla="*/ 222 h 227"/>
                <a:gd name="T12" fmla="*/ 77 w 151"/>
                <a:gd name="T13" fmla="*/ 227 h 227"/>
                <a:gd name="T14" fmla="*/ 74 w 151"/>
                <a:gd name="T15" fmla="*/ 227 h 227"/>
                <a:gd name="T16" fmla="*/ 53 w 151"/>
                <a:gd name="T17" fmla="*/ 222 h 227"/>
                <a:gd name="T18" fmla="*/ 19 w 151"/>
                <a:gd name="T19" fmla="*/ 196 h 227"/>
                <a:gd name="T20" fmla="*/ 0 w 151"/>
                <a:gd name="T21" fmla="*/ 153 h 227"/>
                <a:gd name="T22" fmla="*/ 0 w 151"/>
                <a:gd name="T23"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227">
                  <a:moveTo>
                    <a:pt x="0" y="76"/>
                  </a:moveTo>
                  <a:cubicBezTo>
                    <a:pt x="0" y="34"/>
                    <a:pt x="34" y="0"/>
                    <a:pt x="76" y="0"/>
                  </a:cubicBezTo>
                  <a:cubicBezTo>
                    <a:pt x="118" y="0"/>
                    <a:pt x="151" y="34"/>
                    <a:pt x="151" y="76"/>
                  </a:cubicBezTo>
                  <a:cubicBezTo>
                    <a:pt x="151" y="76"/>
                    <a:pt x="151" y="143"/>
                    <a:pt x="151" y="153"/>
                  </a:cubicBezTo>
                  <a:cubicBezTo>
                    <a:pt x="151" y="170"/>
                    <a:pt x="145" y="182"/>
                    <a:pt x="132" y="196"/>
                  </a:cubicBezTo>
                  <a:cubicBezTo>
                    <a:pt x="118" y="209"/>
                    <a:pt x="104" y="219"/>
                    <a:pt x="98" y="222"/>
                  </a:cubicBezTo>
                  <a:cubicBezTo>
                    <a:pt x="94" y="225"/>
                    <a:pt x="86" y="227"/>
                    <a:pt x="77" y="227"/>
                  </a:cubicBezTo>
                  <a:cubicBezTo>
                    <a:pt x="74" y="227"/>
                    <a:pt x="74" y="227"/>
                    <a:pt x="74" y="227"/>
                  </a:cubicBezTo>
                  <a:cubicBezTo>
                    <a:pt x="66" y="227"/>
                    <a:pt x="58" y="225"/>
                    <a:pt x="53" y="222"/>
                  </a:cubicBezTo>
                  <a:cubicBezTo>
                    <a:pt x="47" y="219"/>
                    <a:pt x="33" y="209"/>
                    <a:pt x="19" y="196"/>
                  </a:cubicBezTo>
                  <a:cubicBezTo>
                    <a:pt x="6" y="182"/>
                    <a:pt x="0" y="170"/>
                    <a:pt x="0" y="153"/>
                  </a:cubicBezTo>
                  <a:cubicBezTo>
                    <a:pt x="0" y="143"/>
                    <a:pt x="0" y="76"/>
                    <a:pt x="0" y="76"/>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9" name="Freeform 335">
              <a:extLst>
                <a:ext uri="{FF2B5EF4-FFF2-40B4-BE49-F238E27FC236}">
                  <a16:creationId xmlns:a16="http://schemas.microsoft.com/office/drawing/2014/main" id="{9B1D73C1-BE5C-44AC-AFDB-39B99F329C04}"/>
                </a:ext>
              </a:extLst>
            </p:cNvPr>
            <p:cNvSpPr>
              <a:spLocks/>
            </p:cNvSpPr>
            <p:nvPr/>
          </p:nvSpPr>
          <p:spPr bwMode="auto">
            <a:xfrm>
              <a:off x="5788026" y="844550"/>
              <a:ext cx="130175" cy="231775"/>
            </a:xfrm>
            <a:custGeom>
              <a:avLst/>
              <a:gdLst>
                <a:gd name="T0" fmla="*/ 22 w 75"/>
                <a:gd name="T1" fmla="*/ 129 h 134"/>
                <a:gd name="T2" fmla="*/ 56 w 75"/>
                <a:gd name="T3" fmla="*/ 103 h 134"/>
                <a:gd name="T4" fmla="*/ 75 w 75"/>
                <a:gd name="T5" fmla="*/ 60 h 134"/>
                <a:gd name="T6" fmla="*/ 75 w 75"/>
                <a:gd name="T7" fmla="*/ 0 h 134"/>
                <a:gd name="T8" fmla="*/ 52 w 75"/>
                <a:gd name="T9" fmla="*/ 0 h 134"/>
                <a:gd name="T10" fmla="*/ 16 w 75"/>
                <a:gd name="T11" fmla="*/ 36 h 134"/>
                <a:gd name="T12" fmla="*/ 16 w 75"/>
                <a:gd name="T13" fmla="*/ 65 h 134"/>
                <a:gd name="T14" fmla="*/ 0 w 75"/>
                <a:gd name="T15" fmla="*/ 65 h 134"/>
                <a:gd name="T16" fmla="*/ 0 w 75"/>
                <a:gd name="T17" fmla="*/ 134 h 134"/>
                <a:gd name="T18" fmla="*/ 1 w 75"/>
                <a:gd name="T19" fmla="*/ 134 h 134"/>
                <a:gd name="T20" fmla="*/ 22 w 75"/>
                <a:gd name="T21" fmla="*/ 12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34">
                  <a:moveTo>
                    <a:pt x="22" y="129"/>
                  </a:moveTo>
                  <a:cubicBezTo>
                    <a:pt x="28" y="126"/>
                    <a:pt x="42" y="116"/>
                    <a:pt x="56" y="103"/>
                  </a:cubicBezTo>
                  <a:cubicBezTo>
                    <a:pt x="69" y="89"/>
                    <a:pt x="75" y="77"/>
                    <a:pt x="75" y="60"/>
                  </a:cubicBezTo>
                  <a:cubicBezTo>
                    <a:pt x="75" y="53"/>
                    <a:pt x="75" y="20"/>
                    <a:pt x="75" y="0"/>
                  </a:cubicBezTo>
                  <a:cubicBezTo>
                    <a:pt x="52" y="0"/>
                    <a:pt x="52" y="0"/>
                    <a:pt x="52" y="0"/>
                  </a:cubicBezTo>
                  <a:cubicBezTo>
                    <a:pt x="30" y="0"/>
                    <a:pt x="16" y="14"/>
                    <a:pt x="16" y="36"/>
                  </a:cubicBezTo>
                  <a:cubicBezTo>
                    <a:pt x="16" y="65"/>
                    <a:pt x="16" y="65"/>
                    <a:pt x="16" y="65"/>
                  </a:cubicBezTo>
                  <a:cubicBezTo>
                    <a:pt x="0" y="65"/>
                    <a:pt x="0" y="65"/>
                    <a:pt x="0" y="65"/>
                  </a:cubicBezTo>
                  <a:cubicBezTo>
                    <a:pt x="0" y="134"/>
                    <a:pt x="0" y="134"/>
                    <a:pt x="0" y="134"/>
                  </a:cubicBezTo>
                  <a:cubicBezTo>
                    <a:pt x="1" y="134"/>
                    <a:pt x="1" y="134"/>
                    <a:pt x="1" y="134"/>
                  </a:cubicBezTo>
                  <a:cubicBezTo>
                    <a:pt x="10" y="134"/>
                    <a:pt x="18" y="132"/>
                    <a:pt x="22" y="129"/>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0" name="Oval 336">
              <a:extLst>
                <a:ext uri="{FF2B5EF4-FFF2-40B4-BE49-F238E27FC236}">
                  <a16:creationId xmlns:a16="http://schemas.microsoft.com/office/drawing/2014/main" id="{8C344747-D8D3-4AC1-ADD7-EA2F7AC5A1D8}"/>
                </a:ext>
              </a:extLst>
            </p:cNvPr>
            <p:cNvSpPr>
              <a:spLocks noChangeArrowheads="1"/>
            </p:cNvSpPr>
            <p:nvPr/>
          </p:nvSpPr>
          <p:spPr bwMode="auto">
            <a:xfrm>
              <a:off x="5715001" y="882650"/>
              <a:ext cx="26988"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1" name="Oval 337">
              <a:extLst>
                <a:ext uri="{FF2B5EF4-FFF2-40B4-BE49-F238E27FC236}">
                  <a16:creationId xmlns:a16="http://schemas.microsoft.com/office/drawing/2014/main" id="{2470079F-323B-4F16-9EFE-5F9E08E8C6B3}"/>
                </a:ext>
              </a:extLst>
            </p:cNvPr>
            <p:cNvSpPr>
              <a:spLocks noChangeArrowheads="1"/>
            </p:cNvSpPr>
            <p:nvPr/>
          </p:nvSpPr>
          <p:spPr bwMode="auto">
            <a:xfrm>
              <a:off x="5832476" y="882650"/>
              <a:ext cx="28575"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2" name="Freeform 338">
              <a:extLst>
                <a:ext uri="{FF2B5EF4-FFF2-40B4-BE49-F238E27FC236}">
                  <a16:creationId xmlns:a16="http://schemas.microsoft.com/office/drawing/2014/main" id="{BF0274C3-6C94-4F08-811C-5A810E2468BD}"/>
                </a:ext>
              </a:extLst>
            </p:cNvPr>
            <p:cNvSpPr>
              <a:spLocks/>
            </p:cNvSpPr>
            <p:nvPr/>
          </p:nvSpPr>
          <p:spPr bwMode="auto">
            <a:xfrm>
              <a:off x="5791201" y="968375"/>
              <a:ext cx="68263" cy="38100"/>
            </a:xfrm>
            <a:custGeom>
              <a:avLst/>
              <a:gdLst>
                <a:gd name="T0" fmla="*/ 39 w 39"/>
                <a:gd name="T1" fmla="*/ 22 h 22"/>
                <a:gd name="T2" fmla="*/ 19 w 39"/>
                <a:gd name="T3" fmla="*/ 0 h 22"/>
                <a:gd name="T4" fmla="*/ 0 w 39"/>
                <a:gd name="T5" fmla="*/ 0 h 22"/>
                <a:gd name="T6" fmla="*/ 0 w 39"/>
                <a:gd name="T7" fmla="*/ 11 h 22"/>
                <a:gd name="T8" fmla="*/ 20 w 39"/>
                <a:gd name="T9" fmla="*/ 11 h 22"/>
                <a:gd name="T10" fmla="*/ 39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39" y="22"/>
                  </a:moveTo>
                  <a:cubicBezTo>
                    <a:pt x="39" y="0"/>
                    <a:pt x="22" y="0"/>
                    <a:pt x="19" y="0"/>
                  </a:cubicBezTo>
                  <a:cubicBezTo>
                    <a:pt x="15" y="0"/>
                    <a:pt x="0" y="0"/>
                    <a:pt x="0" y="0"/>
                  </a:cubicBezTo>
                  <a:cubicBezTo>
                    <a:pt x="0" y="11"/>
                    <a:pt x="0" y="11"/>
                    <a:pt x="0" y="11"/>
                  </a:cubicBezTo>
                  <a:cubicBezTo>
                    <a:pt x="0" y="11"/>
                    <a:pt x="10" y="11"/>
                    <a:pt x="20" y="11"/>
                  </a:cubicBezTo>
                  <a:cubicBezTo>
                    <a:pt x="35" y="11"/>
                    <a:pt x="39" y="22"/>
                    <a:pt x="39"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3" name="Freeform 339">
              <a:extLst>
                <a:ext uri="{FF2B5EF4-FFF2-40B4-BE49-F238E27FC236}">
                  <a16:creationId xmlns:a16="http://schemas.microsoft.com/office/drawing/2014/main" id="{CB589CCE-9156-4CB5-A961-A579D8A3BB4D}"/>
                </a:ext>
              </a:extLst>
            </p:cNvPr>
            <p:cNvSpPr>
              <a:spLocks/>
            </p:cNvSpPr>
            <p:nvPr/>
          </p:nvSpPr>
          <p:spPr bwMode="auto">
            <a:xfrm>
              <a:off x="5711826" y="968375"/>
              <a:ext cx="68263" cy="38100"/>
            </a:xfrm>
            <a:custGeom>
              <a:avLst/>
              <a:gdLst>
                <a:gd name="T0" fmla="*/ 0 w 39"/>
                <a:gd name="T1" fmla="*/ 22 h 22"/>
                <a:gd name="T2" fmla="*/ 20 w 39"/>
                <a:gd name="T3" fmla="*/ 0 h 22"/>
                <a:gd name="T4" fmla="*/ 39 w 39"/>
                <a:gd name="T5" fmla="*/ 0 h 22"/>
                <a:gd name="T6" fmla="*/ 39 w 39"/>
                <a:gd name="T7" fmla="*/ 11 h 22"/>
                <a:gd name="T8" fmla="*/ 18 w 39"/>
                <a:gd name="T9" fmla="*/ 11 h 22"/>
                <a:gd name="T10" fmla="*/ 0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0" y="22"/>
                  </a:moveTo>
                  <a:cubicBezTo>
                    <a:pt x="0" y="0"/>
                    <a:pt x="17" y="0"/>
                    <a:pt x="20" y="0"/>
                  </a:cubicBezTo>
                  <a:cubicBezTo>
                    <a:pt x="24" y="0"/>
                    <a:pt x="39" y="0"/>
                    <a:pt x="39" y="0"/>
                  </a:cubicBezTo>
                  <a:cubicBezTo>
                    <a:pt x="39" y="11"/>
                    <a:pt x="39" y="11"/>
                    <a:pt x="39" y="11"/>
                  </a:cubicBezTo>
                  <a:cubicBezTo>
                    <a:pt x="39" y="11"/>
                    <a:pt x="29" y="11"/>
                    <a:pt x="18" y="11"/>
                  </a:cubicBezTo>
                  <a:cubicBezTo>
                    <a:pt x="4" y="11"/>
                    <a:pt x="0" y="22"/>
                    <a:pt x="0"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4" name="Freeform 340">
              <a:extLst>
                <a:ext uri="{FF2B5EF4-FFF2-40B4-BE49-F238E27FC236}">
                  <a16:creationId xmlns:a16="http://schemas.microsoft.com/office/drawing/2014/main" id="{50075CF5-4469-4465-ADD2-7497BD7075D0}"/>
                </a:ext>
              </a:extLst>
            </p:cNvPr>
            <p:cNvSpPr>
              <a:spLocks/>
            </p:cNvSpPr>
            <p:nvPr/>
          </p:nvSpPr>
          <p:spPr bwMode="auto">
            <a:xfrm>
              <a:off x="5881688" y="711200"/>
              <a:ext cx="15875" cy="28575"/>
            </a:xfrm>
            <a:custGeom>
              <a:avLst/>
              <a:gdLst>
                <a:gd name="T0" fmla="*/ 1 w 9"/>
                <a:gd name="T1" fmla="*/ 6 h 17"/>
                <a:gd name="T2" fmla="*/ 0 w 9"/>
                <a:gd name="T3" fmla="*/ 17 h 17"/>
                <a:gd name="T4" fmla="*/ 9 w 9"/>
                <a:gd name="T5" fmla="*/ 0 h 17"/>
                <a:gd name="T6" fmla="*/ 1 w 9"/>
                <a:gd name="T7" fmla="*/ 5 h 17"/>
                <a:gd name="T8" fmla="*/ 1 w 9"/>
                <a:gd name="T9" fmla="*/ 6 h 17"/>
              </a:gdLst>
              <a:ahLst/>
              <a:cxnLst>
                <a:cxn ang="0">
                  <a:pos x="T0" y="T1"/>
                </a:cxn>
                <a:cxn ang="0">
                  <a:pos x="T2" y="T3"/>
                </a:cxn>
                <a:cxn ang="0">
                  <a:pos x="T4" y="T5"/>
                </a:cxn>
                <a:cxn ang="0">
                  <a:pos x="T6" y="T7"/>
                </a:cxn>
                <a:cxn ang="0">
                  <a:pos x="T8" y="T9"/>
                </a:cxn>
              </a:cxnLst>
              <a:rect l="0" t="0" r="r" b="b"/>
              <a:pathLst>
                <a:path w="9" h="17">
                  <a:moveTo>
                    <a:pt x="1" y="6"/>
                  </a:moveTo>
                  <a:cubicBezTo>
                    <a:pt x="1" y="9"/>
                    <a:pt x="1" y="13"/>
                    <a:pt x="0" y="17"/>
                  </a:cubicBezTo>
                  <a:cubicBezTo>
                    <a:pt x="4" y="11"/>
                    <a:pt x="7" y="6"/>
                    <a:pt x="9" y="0"/>
                  </a:cubicBezTo>
                  <a:cubicBezTo>
                    <a:pt x="1" y="5"/>
                    <a:pt x="1" y="5"/>
                    <a:pt x="1" y="5"/>
                  </a:cubicBez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5" name="Freeform 341">
              <a:extLst>
                <a:ext uri="{FF2B5EF4-FFF2-40B4-BE49-F238E27FC236}">
                  <a16:creationId xmlns:a16="http://schemas.microsoft.com/office/drawing/2014/main" id="{0819D80F-3A48-4A9E-B7F0-57775EBCBC94}"/>
                </a:ext>
              </a:extLst>
            </p:cNvPr>
            <p:cNvSpPr>
              <a:spLocks/>
            </p:cNvSpPr>
            <p:nvPr/>
          </p:nvSpPr>
          <p:spPr bwMode="auto">
            <a:xfrm>
              <a:off x="5734051" y="993775"/>
              <a:ext cx="100013" cy="30163"/>
            </a:xfrm>
            <a:custGeom>
              <a:avLst/>
              <a:gdLst>
                <a:gd name="T0" fmla="*/ 0 w 63"/>
                <a:gd name="T1" fmla="*/ 0 h 19"/>
                <a:gd name="T2" fmla="*/ 33 w 63"/>
                <a:gd name="T3" fmla="*/ 19 h 19"/>
                <a:gd name="T4" fmla="*/ 63 w 63"/>
                <a:gd name="T5" fmla="*/ 0 h 19"/>
                <a:gd name="T6" fmla="*/ 0 w 63"/>
                <a:gd name="T7" fmla="*/ 0 h 19"/>
              </a:gdLst>
              <a:ahLst/>
              <a:cxnLst>
                <a:cxn ang="0">
                  <a:pos x="T0" y="T1"/>
                </a:cxn>
                <a:cxn ang="0">
                  <a:pos x="T2" y="T3"/>
                </a:cxn>
                <a:cxn ang="0">
                  <a:pos x="T4" y="T5"/>
                </a:cxn>
                <a:cxn ang="0">
                  <a:pos x="T6" y="T7"/>
                </a:cxn>
              </a:cxnLst>
              <a:rect l="0" t="0" r="r" b="b"/>
              <a:pathLst>
                <a:path w="63" h="19">
                  <a:moveTo>
                    <a:pt x="0" y="0"/>
                  </a:moveTo>
                  <a:lnTo>
                    <a:pt x="33" y="19"/>
                  </a:lnTo>
                  <a:lnTo>
                    <a:pt x="6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6" name="Freeform 342">
              <a:extLst>
                <a:ext uri="{FF2B5EF4-FFF2-40B4-BE49-F238E27FC236}">
                  <a16:creationId xmlns:a16="http://schemas.microsoft.com/office/drawing/2014/main" id="{DC3CF210-09C8-4294-9E74-8969D37497A7}"/>
                </a:ext>
              </a:extLst>
            </p:cNvPr>
            <p:cNvSpPr>
              <a:spLocks/>
            </p:cNvSpPr>
            <p:nvPr/>
          </p:nvSpPr>
          <p:spPr bwMode="auto">
            <a:xfrm>
              <a:off x="5716588" y="1016000"/>
              <a:ext cx="71438" cy="41275"/>
            </a:xfrm>
            <a:custGeom>
              <a:avLst/>
              <a:gdLst>
                <a:gd name="T0" fmla="*/ 31 w 41"/>
                <a:gd name="T1" fmla="*/ 10 h 24"/>
                <a:gd name="T2" fmla="*/ 0 w 41"/>
                <a:gd name="T3" fmla="*/ 0 h 24"/>
                <a:gd name="T4" fmla="*/ 32 w 41"/>
                <a:gd name="T5" fmla="*/ 23 h 24"/>
                <a:gd name="T6" fmla="*/ 31 w 41"/>
                <a:gd name="T7" fmla="*/ 10 h 24"/>
              </a:gdLst>
              <a:ahLst/>
              <a:cxnLst>
                <a:cxn ang="0">
                  <a:pos x="T0" y="T1"/>
                </a:cxn>
                <a:cxn ang="0">
                  <a:pos x="T2" y="T3"/>
                </a:cxn>
                <a:cxn ang="0">
                  <a:pos x="T4" y="T5"/>
                </a:cxn>
                <a:cxn ang="0">
                  <a:pos x="T6" y="T7"/>
                </a:cxn>
              </a:cxnLst>
              <a:rect l="0" t="0" r="r" b="b"/>
              <a:pathLst>
                <a:path w="41" h="24">
                  <a:moveTo>
                    <a:pt x="31" y="10"/>
                  </a:moveTo>
                  <a:cubicBezTo>
                    <a:pt x="0" y="0"/>
                    <a:pt x="0" y="0"/>
                    <a:pt x="0" y="0"/>
                  </a:cubicBezTo>
                  <a:cubicBezTo>
                    <a:pt x="0" y="0"/>
                    <a:pt x="26" y="23"/>
                    <a:pt x="32" y="23"/>
                  </a:cubicBezTo>
                  <a:cubicBezTo>
                    <a:pt x="37" y="24"/>
                    <a:pt x="41" y="13"/>
                    <a:pt x="31" y="10"/>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7" name="Freeform 343">
              <a:extLst>
                <a:ext uri="{FF2B5EF4-FFF2-40B4-BE49-F238E27FC236}">
                  <a16:creationId xmlns:a16="http://schemas.microsoft.com/office/drawing/2014/main" id="{BC92B590-36F2-43D8-9AE2-FB516C64ED63}"/>
                </a:ext>
              </a:extLst>
            </p:cNvPr>
            <p:cNvSpPr>
              <a:spLocks/>
            </p:cNvSpPr>
            <p:nvPr/>
          </p:nvSpPr>
          <p:spPr bwMode="auto">
            <a:xfrm>
              <a:off x="5786438" y="1016000"/>
              <a:ext cx="71438" cy="41275"/>
            </a:xfrm>
            <a:custGeom>
              <a:avLst/>
              <a:gdLst>
                <a:gd name="T0" fmla="*/ 10 w 41"/>
                <a:gd name="T1" fmla="*/ 10 h 24"/>
                <a:gd name="T2" fmla="*/ 9 w 41"/>
                <a:gd name="T3" fmla="*/ 23 h 24"/>
                <a:gd name="T4" fmla="*/ 41 w 41"/>
                <a:gd name="T5" fmla="*/ 0 h 24"/>
                <a:gd name="T6" fmla="*/ 10 w 41"/>
                <a:gd name="T7" fmla="*/ 10 h 24"/>
              </a:gdLst>
              <a:ahLst/>
              <a:cxnLst>
                <a:cxn ang="0">
                  <a:pos x="T0" y="T1"/>
                </a:cxn>
                <a:cxn ang="0">
                  <a:pos x="T2" y="T3"/>
                </a:cxn>
                <a:cxn ang="0">
                  <a:pos x="T4" y="T5"/>
                </a:cxn>
                <a:cxn ang="0">
                  <a:pos x="T6" y="T7"/>
                </a:cxn>
              </a:cxnLst>
              <a:rect l="0" t="0" r="r" b="b"/>
              <a:pathLst>
                <a:path w="41" h="24">
                  <a:moveTo>
                    <a:pt x="10" y="10"/>
                  </a:moveTo>
                  <a:cubicBezTo>
                    <a:pt x="0" y="13"/>
                    <a:pt x="4" y="24"/>
                    <a:pt x="9" y="23"/>
                  </a:cubicBezTo>
                  <a:cubicBezTo>
                    <a:pt x="14" y="23"/>
                    <a:pt x="41" y="0"/>
                    <a:pt x="41" y="0"/>
                  </a:cubicBezTo>
                  <a:lnTo>
                    <a:pt x="10" y="10"/>
                  </a:ln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8" name="Freeform 344">
              <a:extLst>
                <a:ext uri="{FF2B5EF4-FFF2-40B4-BE49-F238E27FC236}">
                  <a16:creationId xmlns:a16="http://schemas.microsoft.com/office/drawing/2014/main" id="{F65CCE41-B905-4149-997D-A924A74E85DF}"/>
                </a:ext>
              </a:extLst>
            </p:cNvPr>
            <p:cNvSpPr>
              <a:spLocks noEditPoints="1"/>
            </p:cNvSpPr>
            <p:nvPr/>
          </p:nvSpPr>
          <p:spPr bwMode="auto">
            <a:xfrm>
              <a:off x="5634038" y="636587"/>
              <a:ext cx="314325" cy="449263"/>
            </a:xfrm>
            <a:custGeom>
              <a:avLst/>
              <a:gdLst>
                <a:gd name="T0" fmla="*/ 154 w 180"/>
                <a:gd name="T1" fmla="*/ 51 h 260"/>
                <a:gd name="T2" fmla="*/ 149 w 180"/>
                <a:gd name="T3" fmla="*/ 45 h 260"/>
                <a:gd name="T4" fmla="*/ 141 w 180"/>
                <a:gd name="T5" fmla="*/ 43 h 260"/>
                <a:gd name="T6" fmla="*/ 61 w 180"/>
                <a:gd name="T7" fmla="*/ 16 h 260"/>
                <a:gd name="T8" fmla="*/ 0 w 180"/>
                <a:gd name="T9" fmla="*/ 83 h 260"/>
                <a:gd name="T10" fmla="*/ 0 w 180"/>
                <a:gd name="T11" fmla="*/ 88 h 260"/>
                <a:gd name="T12" fmla="*/ 11 w 180"/>
                <a:gd name="T13" fmla="*/ 147 h 260"/>
                <a:gd name="T14" fmla="*/ 12 w 180"/>
                <a:gd name="T15" fmla="*/ 183 h 260"/>
                <a:gd name="T16" fmla="*/ 65 w 180"/>
                <a:gd name="T17" fmla="*/ 255 h 260"/>
                <a:gd name="T18" fmla="*/ 89 w 180"/>
                <a:gd name="T19" fmla="*/ 260 h 260"/>
                <a:gd name="T20" fmla="*/ 144 w 180"/>
                <a:gd name="T21" fmla="*/ 229 h 260"/>
                <a:gd name="T22" fmla="*/ 163 w 180"/>
                <a:gd name="T23" fmla="*/ 152 h 260"/>
                <a:gd name="T24" fmla="*/ 174 w 180"/>
                <a:gd name="T25" fmla="*/ 96 h 260"/>
                <a:gd name="T26" fmla="*/ 157 w 180"/>
                <a:gd name="T27" fmla="*/ 52 h 260"/>
                <a:gd name="T28" fmla="*/ 117 w 180"/>
                <a:gd name="T29" fmla="*/ 228 h 260"/>
                <a:gd name="T30" fmla="*/ 91 w 180"/>
                <a:gd name="T31" fmla="*/ 237 h 260"/>
                <a:gd name="T32" fmla="*/ 91 w 180"/>
                <a:gd name="T33" fmla="*/ 235 h 260"/>
                <a:gd name="T34" fmla="*/ 97 w 180"/>
                <a:gd name="T35" fmla="*/ 229 h 260"/>
                <a:gd name="T36" fmla="*/ 88 w 180"/>
                <a:gd name="T37" fmla="*/ 227 h 260"/>
                <a:gd name="T38" fmla="*/ 78 w 180"/>
                <a:gd name="T39" fmla="*/ 227 h 260"/>
                <a:gd name="T40" fmla="*/ 78 w 180"/>
                <a:gd name="T41" fmla="*/ 229 h 260"/>
                <a:gd name="T42" fmla="*/ 84 w 180"/>
                <a:gd name="T43" fmla="*/ 237 h 260"/>
                <a:gd name="T44" fmla="*/ 79 w 180"/>
                <a:gd name="T45" fmla="*/ 242 h 260"/>
                <a:gd name="T46" fmla="*/ 36 w 180"/>
                <a:gd name="T47" fmla="*/ 209 h 260"/>
                <a:gd name="T48" fmla="*/ 18 w 180"/>
                <a:gd name="T49" fmla="*/ 154 h 260"/>
                <a:gd name="T50" fmla="*/ 19 w 180"/>
                <a:gd name="T51" fmla="*/ 136 h 260"/>
                <a:gd name="T52" fmla="*/ 53 w 180"/>
                <a:gd name="T53" fmla="*/ 95 h 260"/>
                <a:gd name="T54" fmla="*/ 54 w 180"/>
                <a:gd name="T55" fmla="*/ 110 h 260"/>
                <a:gd name="T56" fmla="*/ 115 w 180"/>
                <a:gd name="T57" fmla="*/ 95 h 260"/>
                <a:gd name="T58" fmla="*/ 140 w 180"/>
                <a:gd name="T59" fmla="*/ 76 h 260"/>
                <a:gd name="T60" fmla="*/ 157 w 180"/>
                <a:gd name="T61" fmla="*/ 150 h 260"/>
                <a:gd name="T62" fmla="*/ 158 w 180"/>
                <a:gd name="T63" fmla="*/ 16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260">
                  <a:moveTo>
                    <a:pt x="157" y="52"/>
                  </a:moveTo>
                  <a:cubicBezTo>
                    <a:pt x="154" y="51"/>
                    <a:pt x="154" y="51"/>
                    <a:pt x="154" y="51"/>
                  </a:cubicBezTo>
                  <a:cubicBezTo>
                    <a:pt x="159" y="48"/>
                    <a:pt x="163" y="42"/>
                    <a:pt x="164" y="34"/>
                  </a:cubicBezTo>
                  <a:cubicBezTo>
                    <a:pt x="149" y="45"/>
                    <a:pt x="149" y="45"/>
                    <a:pt x="149" y="45"/>
                  </a:cubicBezTo>
                  <a:cubicBezTo>
                    <a:pt x="152" y="38"/>
                    <a:pt x="153" y="31"/>
                    <a:pt x="148" y="23"/>
                  </a:cubicBezTo>
                  <a:cubicBezTo>
                    <a:pt x="141" y="43"/>
                    <a:pt x="141" y="43"/>
                    <a:pt x="141" y="43"/>
                  </a:cubicBezTo>
                  <a:cubicBezTo>
                    <a:pt x="140" y="42"/>
                    <a:pt x="140" y="42"/>
                    <a:pt x="140" y="42"/>
                  </a:cubicBezTo>
                  <a:cubicBezTo>
                    <a:pt x="119" y="0"/>
                    <a:pt x="61" y="16"/>
                    <a:pt x="61" y="16"/>
                  </a:cubicBezTo>
                  <a:cubicBezTo>
                    <a:pt x="61" y="16"/>
                    <a:pt x="69" y="18"/>
                    <a:pt x="79" y="22"/>
                  </a:cubicBezTo>
                  <a:cubicBezTo>
                    <a:pt x="35" y="23"/>
                    <a:pt x="0" y="50"/>
                    <a:pt x="0" y="83"/>
                  </a:cubicBezTo>
                  <a:cubicBezTo>
                    <a:pt x="0" y="85"/>
                    <a:pt x="0" y="86"/>
                    <a:pt x="0" y="88"/>
                  </a:cubicBezTo>
                  <a:cubicBezTo>
                    <a:pt x="0" y="88"/>
                    <a:pt x="0" y="88"/>
                    <a:pt x="0" y="88"/>
                  </a:cubicBezTo>
                  <a:cubicBezTo>
                    <a:pt x="0" y="88"/>
                    <a:pt x="0" y="88"/>
                    <a:pt x="0" y="88"/>
                  </a:cubicBezTo>
                  <a:cubicBezTo>
                    <a:pt x="11" y="147"/>
                    <a:pt x="11" y="147"/>
                    <a:pt x="11" y="147"/>
                  </a:cubicBezTo>
                  <a:cubicBezTo>
                    <a:pt x="12" y="151"/>
                    <a:pt x="12" y="151"/>
                    <a:pt x="12" y="151"/>
                  </a:cubicBezTo>
                  <a:cubicBezTo>
                    <a:pt x="12" y="166"/>
                    <a:pt x="12" y="179"/>
                    <a:pt x="12" y="183"/>
                  </a:cubicBezTo>
                  <a:cubicBezTo>
                    <a:pt x="12" y="200"/>
                    <a:pt x="18" y="215"/>
                    <a:pt x="31" y="229"/>
                  </a:cubicBezTo>
                  <a:cubicBezTo>
                    <a:pt x="45" y="242"/>
                    <a:pt x="59" y="252"/>
                    <a:pt x="65" y="255"/>
                  </a:cubicBezTo>
                  <a:cubicBezTo>
                    <a:pt x="70" y="258"/>
                    <a:pt x="78" y="260"/>
                    <a:pt x="86" y="260"/>
                  </a:cubicBezTo>
                  <a:cubicBezTo>
                    <a:pt x="89" y="260"/>
                    <a:pt x="89" y="260"/>
                    <a:pt x="89" y="260"/>
                  </a:cubicBezTo>
                  <a:cubicBezTo>
                    <a:pt x="98" y="260"/>
                    <a:pt x="106" y="258"/>
                    <a:pt x="110" y="255"/>
                  </a:cubicBezTo>
                  <a:cubicBezTo>
                    <a:pt x="116" y="252"/>
                    <a:pt x="130" y="242"/>
                    <a:pt x="144" y="229"/>
                  </a:cubicBezTo>
                  <a:cubicBezTo>
                    <a:pt x="157" y="215"/>
                    <a:pt x="163" y="200"/>
                    <a:pt x="163" y="183"/>
                  </a:cubicBezTo>
                  <a:cubicBezTo>
                    <a:pt x="163" y="179"/>
                    <a:pt x="163" y="166"/>
                    <a:pt x="163" y="152"/>
                  </a:cubicBezTo>
                  <a:cubicBezTo>
                    <a:pt x="164" y="147"/>
                    <a:pt x="164" y="147"/>
                    <a:pt x="164" y="147"/>
                  </a:cubicBezTo>
                  <a:cubicBezTo>
                    <a:pt x="174" y="96"/>
                    <a:pt x="174" y="96"/>
                    <a:pt x="174" y="96"/>
                  </a:cubicBezTo>
                  <a:cubicBezTo>
                    <a:pt x="177" y="84"/>
                    <a:pt x="177" y="84"/>
                    <a:pt x="177" y="84"/>
                  </a:cubicBezTo>
                  <a:cubicBezTo>
                    <a:pt x="180" y="70"/>
                    <a:pt x="171" y="55"/>
                    <a:pt x="157" y="52"/>
                  </a:cubicBezTo>
                  <a:close/>
                  <a:moveTo>
                    <a:pt x="140" y="209"/>
                  </a:moveTo>
                  <a:cubicBezTo>
                    <a:pt x="131" y="217"/>
                    <a:pt x="123" y="224"/>
                    <a:pt x="117" y="228"/>
                  </a:cubicBezTo>
                  <a:cubicBezTo>
                    <a:pt x="109" y="235"/>
                    <a:pt x="99" y="242"/>
                    <a:pt x="96" y="242"/>
                  </a:cubicBezTo>
                  <a:cubicBezTo>
                    <a:pt x="93" y="243"/>
                    <a:pt x="91" y="240"/>
                    <a:pt x="91" y="237"/>
                  </a:cubicBezTo>
                  <a:cubicBezTo>
                    <a:pt x="91" y="237"/>
                    <a:pt x="91" y="237"/>
                    <a:pt x="91" y="237"/>
                  </a:cubicBezTo>
                  <a:cubicBezTo>
                    <a:pt x="91" y="235"/>
                    <a:pt x="91" y="235"/>
                    <a:pt x="91" y="235"/>
                  </a:cubicBezTo>
                  <a:cubicBezTo>
                    <a:pt x="91" y="232"/>
                    <a:pt x="93" y="229"/>
                    <a:pt x="97" y="229"/>
                  </a:cubicBezTo>
                  <a:cubicBezTo>
                    <a:pt x="97" y="229"/>
                    <a:pt x="97" y="229"/>
                    <a:pt x="97" y="229"/>
                  </a:cubicBezTo>
                  <a:cubicBezTo>
                    <a:pt x="97" y="227"/>
                    <a:pt x="97" y="227"/>
                    <a:pt x="97" y="227"/>
                  </a:cubicBezTo>
                  <a:cubicBezTo>
                    <a:pt x="88" y="227"/>
                    <a:pt x="88" y="227"/>
                    <a:pt x="88" y="227"/>
                  </a:cubicBezTo>
                  <a:cubicBezTo>
                    <a:pt x="87" y="227"/>
                    <a:pt x="87" y="227"/>
                    <a:pt x="87" y="227"/>
                  </a:cubicBezTo>
                  <a:cubicBezTo>
                    <a:pt x="78" y="227"/>
                    <a:pt x="78" y="227"/>
                    <a:pt x="78" y="227"/>
                  </a:cubicBezTo>
                  <a:cubicBezTo>
                    <a:pt x="78" y="229"/>
                    <a:pt x="78" y="229"/>
                    <a:pt x="78" y="229"/>
                  </a:cubicBezTo>
                  <a:cubicBezTo>
                    <a:pt x="78" y="229"/>
                    <a:pt x="78" y="229"/>
                    <a:pt x="78" y="229"/>
                  </a:cubicBezTo>
                  <a:cubicBezTo>
                    <a:pt x="82" y="229"/>
                    <a:pt x="84" y="232"/>
                    <a:pt x="84" y="235"/>
                  </a:cubicBezTo>
                  <a:cubicBezTo>
                    <a:pt x="84" y="237"/>
                    <a:pt x="84" y="237"/>
                    <a:pt x="84" y="237"/>
                  </a:cubicBezTo>
                  <a:cubicBezTo>
                    <a:pt x="84" y="237"/>
                    <a:pt x="84" y="237"/>
                    <a:pt x="84" y="237"/>
                  </a:cubicBezTo>
                  <a:cubicBezTo>
                    <a:pt x="84" y="240"/>
                    <a:pt x="81" y="243"/>
                    <a:pt x="79" y="242"/>
                  </a:cubicBezTo>
                  <a:cubicBezTo>
                    <a:pt x="75" y="242"/>
                    <a:pt x="63" y="232"/>
                    <a:pt x="54" y="225"/>
                  </a:cubicBezTo>
                  <a:cubicBezTo>
                    <a:pt x="49" y="221"/>
                    <a:pt x="42" y="215"/>
                    <a:pt x="36" y="209"/>
                  </a:cubicBezTo>
                  <a:cubicBezTo>
                    <a:pt x="23" y="197"/>
                    <a:pt x="18" y="185"/>
                    <a:pt x="18" y="169"/>
                  </a:cubicBezTo>
                  <a:cubicBezTo>
                    <a:pt x="18" y="167"/>
                    <a:pt x="18" y="161"/>
                    <a:pt x="18" y="154"/>
                  </a:cubicBezTo>
                  <a:cubicBezTo>
                    <a:pt x="18" y="153"/>
                    <a:pt x="18" y="151"/>
                    <a:pt x="18" y="150"/>
                  </a:cubicBezTo>
                  <a:cubicBezTo>
                    <a:pt x="18" y="146"/>
                    <a:pt x="19" y="141"/>
                    <a:pt x="19" y="136"/>
                  </a:cubicBezTo>
                  <a:cubicBezTo>
                    <a:pt x="27" y="120"/>
                    <a:pt x="31" y="106"/>
                    <a:pt x="33" y="95"/>
                  </a:cubicBezTo>
                  <a:cubicBezTo>
                    <a:pt x="39" y="95"/>
                    <a:pt x="46" y="95"/>
                    <a:pt x="53" y="95"/>
                  </a:cubicBezTo>
                  <a:cubicBezTo>
                    <a:pt x="62" y="95"/>
                    <a:pt x="71" y="94"/>
                    <a:pt x="79" y="92"/>
                  </a:cubicBezTo>
                  <a:cubicBezTo>
                    <a:pt x="54" y="110"/>
                    <a:pt x="54" y="110"/>
                    <a:pt x="54" y="110"/>
                  </a:cubicBezTo>
                  <a:cubicBezTo>
                    <a:pt x="57" y="110"/>
                    <a:pt x="60" y="110"/>
                    <a:pt x="62" y="110"/>
                  </a:cubicBezTo>
                  <a:cubicBezTo>
                    <a:pt x="83" y="110"/>
                    <a:pt x="101" y="105"/>
                    <a:pt x="115" y="95"/>
                  </a:cubicBezTo>
                  <a:cubicBezTo>
                    <a:pt x="101" y="112"/>
                    <a:pt x="101" y="112"/>
                    <a:pt x="101" y="112"/>
                  </a:cubicBezTo>
                  <a:cubicBezTo>
                    <a:pt x="130" y="107"/>
                    <a:pt x="138" y="88"/>
                    <a:pt x="140" y="76"/>
                  </a:cubicBezTo>
                  <a:cubicBezTo>
                    <a:pt x="140" y="89"/>
                    <a:pt x="144" y="110"/>
                    <a:pt x="156" y="137"/>
                  </a:cubicBezTo>
                  <a:cubicBezTo>
                    <a:pt x="157" y="141"/>
                    <a:pt x="157" y="146"/>
                    <a:pt x="157" y="150"/>
                  </a:cubicBezTo>
                  <a:cubicBezTo>
                    <a:pt x="157" y="151"/>
                    <a:pt x="158" y="153"/>
                    <a:pt x="158" y="154"/>
                  </a:cubicBezTo>
                  <a:cubicBezTo>
                    <a:pt x="158" y="161"/>
                    <a:pt x="158" y="167"/>
                    <a:pt x="158" y="169"/>
                  </a:cubicBezTo>
                  <a:cubicBezTo>
                    <a:pt x="158" y="185"/>
                    <a:pt x="152" y="197"/>
                    <a:pt x="140"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9" name="Freeform 345">
              <a:extLst>
                <a:ext uri="{FF2B5EF4-FFF2-40B4-BE49-F238E27FC236}">
                  <a16:creationId xmlns:a16="http://schemas.microsoft.com/office/drawing/2014/main" id="{EF70FF3A-0861-4A99-A846-7CCF0DE016C6}"/>
                </a:ext>
              </a:extLst>
            </p:cNvPr>
            <p:cNvSpPr>
              <a:spLocks/>
            </p:cNvSpPr>
            <p:nvPr/>
          </p:nvSpPr>
          <p:spPr bwMode="auto">
            <a:xfrm>
              <a:off x="5705476" y="2005013"/>
              <a:ext cx="65088" cy="388938"/>
            </a:xfrm>
            <a:custGeom>
              <a:avLst/>
              <a:gdLst>
                <a:gd name="T0" fmla="*/ 37 w 37"/>
                <a:gd name="T1" fmla="*/ 0 h 225"/>
                <a:gd name="T2" fmla="*/ 37 w 37"/>
                <a:gd name="T3" fmla="*/ 0 h 225"/>
                <a:gd name="T4" fmla="*/ 0 w 37"/>
                <a:gd name="T5" fmla="*/ 225 h 225"/>
                <a:gd name="T6" fmla="*/ 37 w 37"/>
                <a:gd name="T7" fmla="*/ 0 h 225"/>
              </a:gdLst>
              <a:ahLst/>
              <a:cxnLst>
                <a:cxn ang="0">
                  <a:pos x="T0" y="T1"/>
                </a:cxn>
                <a:cxn ang="0">
                  <a:pos x="T2" y="T3"/>
                </a:cxn>
                <a:cxn ang="0">
                  <a:pos x="T4" y="T5"/>
                </a:cxn>
                <a:cxn ang="0">
                  <a:pos x="T6" y="T7"/>
                </a:cxn>
              </a:cxnLst>
              <a:rect l="0" t="0" r="r" b="b"/>
              <a:pathLst>
                <a:path w="37" h="225">
                  <a:moveTo>
                    <a:pt x="37" y="0"/>
                  </a:moveTo>
                  <a:cubicBezTo>
                    <a:pt x="37" y="0"/>
                    <a:pt x="37" y="0"/>
                    <a:pt x="37" y="0"/>
                  </a:cubicBezTo>
                  <a:cubicBezTo>
                    <a:pt x="0" y="225"/>
                    <a:pt x="0" y="225"/>
                    <a:pt x="0" y="225"/>
                  </a:cubicBezTo>
                  <a:cubicBezTo>
                    <a:pt x="37" y="0"/>
                    <a:pt x="37" y="0"/>
                    <a:pt x="37"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0" name="Freeform 346">
              <a:extLst>
                <a:ext uri="{FF2B5EF4-FFF2-40B4-BE49-F238E27FC236}">
                  <a16:creationId xmlns:a16="http://schemas.microsoft.com/office/drawing/2014/main" id="{6C58CD32-3C27-4D37-9A08-0F58DD90B8BB}"/>
                </a:ext>
              </a:extLst>
            </p:cNvPr>
            <p:cNvSpPr>
              <a:spLocks/>
            </p:cNvSpPr>
            <p:nvPr/>
          </p:nvSpPr>
          <p:spPr bwMode="auto">
            <a:xfrm>
              <a:off x="5613401" y="2005013"/>
              <a:ext cx="157163" cy="828675"/>
            </a:xfrm>
            <a:custGeom>
              <a:avLst/>
              <a:gdLst>
                <a:gd name="T0" fmla="*/ 90 w 90"/>
                <a:gd name="T1" fmla="*/ 0 h 479"/>
                <a:gd name="T2" fmla="*/ 7 w 90"/>
                <a:gd name="T3" fmla="*/ 263 h 479"/>
                <a:gd name="T4" fmla="*/ 0 w 90"/>
                <a:gd name="T5" fmla="*/ 465 h 479"/>
                <a:gd name="T6" fmla="*/ 28 w 90"/>
                <a:gd name="T7" fmla="*/ 479 h 479"/>
                <a:gd name="T8" fmla="*/ 28 w 90"/>
                <a:gd name="T9" fmla="*/ 479 h 479"/>
                <a:gd name="T10" fmla="*/ 28 w 90"/>
                <a:gd name="T11" fmla="*/ 479 h 479"/>
                <a:gd name="T12" fmla="*/ 28 w 90"/>
                <a:gd name="T13" fmla="*/ 479 h 479"/>
                <a:gd name="T14" fmla="*/ 59 w 90"/>
                <a:gd name="T15" fmla="*/ 479 h 479"/>
                <a:gd name="T16" fmla="*/ 53 w 90"/>
                <a:gd name="T17" fmla="*/ 225 h 479"/>
                <a:gd name="T18" fmla="*/ 53 w 90"/>
                <a:gd name="T19" fmla="*/ 225 h 479"/>
                <a:gd name="T20" fmla="*/ 90 w 90"/>
                <a:gd name="T2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79">
                  <a:moveTo>
                    <a:pt x="90" y="0"/>
                  </a:moveTo>
                  <a:cubicBezTo>
                    <a:pt x="86" y="5"/>
                    <a:pt x="21" y="92"/>
                    <a:pt x="7" y="263"/>
                  </a:cubicBezTo>
                  <a:cubicBezTo>
                    <a:pt x="6" y="285"/>
                    <a:pt x="1" y="400"/>
                    <a:pt x="0" y="465"/>
                  </a:cubicBezTo>
                  <a:cubicBezTo>
                    <a:pt x="18" y="467"/>
                    <a:pt x="28" y="479"/>
                    <a:pt x="28" y="479"/>
                  </a:cubicBezTo>
                  <a:cubicBezTo>
                    <a:pt x="28" y="479"/>
                    <a:pt x="28" y="479"/>
                    <a:pt x="28" y="479"/>
                  </a:cubicBezTo>
                  <a:cubicBezTo>
                    <a:pt x="28" y="479"/>
                    <a:pt x="28" y="479"/>
                    <a:pt x="28" y="479"/>
                  </a:cubicBezTo>
                  <a:cubicBezTo>
                    <a:pt x="28" y="479"/>
                    <a:pt x="28" y="479"/>
                    <a:pt x="28" y="479"/>
                  </a:cubicBezTo>
                  <a:cubicBezTo>
                    <a:pt x="59" y="479"/>
                    <a:pt x="59" y="479"/>
                    <a:pt x="59" y="479"/>
                  </a:cubicBezTo>
                  <a:cubicBezTo>
                    <a:pt x="53" y="225"/>
                    <a:pt x="53" y="225"/>
                    <a:pt x="53" y="225"/>
                  </a:cubicBezTo>
                  <a:cubicBezTo>
                    <a:pt x="53" y="225"/>
                    <a:pt x="53" y="225"/>
                    <a:pt x="53" y="225"/>
                  </a:cubicBezTo>
                  <a:cubicBezTo>
                    <a:pt x="90" y="0"/>
                    <a:pt x="90" y="0"/>
                    <a:pt x="90"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1" name="Rectangle 347">
              <a:extLst>
                <a:ext uri="{FF2B5EF4-FFF2-40B4-BE49-F238E27FC236}">
                  <a16:creationId xmlns:a16="http://schemas.microsoft.com/office/drawing/2014/main" id="{7F90DE32-5AE7-4D90-9369-A349B1764982}"/>
                </a:ext>
              </a:extLst>
            </p:cNvPr>
            <p:cNvSpPr>
              <a:spLocks noChangeArrowheads="1"/>
            </p:cNvSpPr>
            <p:nvPr/>
          </p:nvSpPr>
          <p:spPr bwMode="auto">
            <a:xfrm>
              <a:off x="5716588" y="2835275"/>
              <a:ext cx="1588" cy="1588"/>
            </a:xfrm>
            <a:prstGeom prst="rect">
              <a:avLst/>
            </a:prstGeom>
            <a:solidFill>
              <a:srgbClr val="005B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2" name="Freeform 348">
              <a:extLst>
                <a:ext uri="{FF2B5EF4-FFF2-40B4-BE49-F238E27FC236}">
                  <a16:creationId xmlns:a16="http://schemas.microsoft.com/office/drawing/2014/main" id="{236774E2-BBB4-48EC-B396-0E9BEE5E9ABD}"/>
                </a:ext>
              </a:extLst>
            </p:cNvPr>
            <p:cNvSpPr>
              <a:spLocks/>
            </p:cNvSpPr>
            <p:nvPr/>
          </p:nvSpPr>
          <p:spPr bwMode="auto">
            <a:xfrm>
              <a:off x="5716588" y="2835275"/>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3" name="Oval 349">
              <a:extLst>
                <a:ext uri="{FF2B5EF4-FFF2-40B4-BE49-F238E27FC236}">
                  <a16:creationId xmlns:a16="http://schemas.microsoft.com/office/drawing/2014/main" id="{46EEE049-B1C7-4945-9E38-E7086C3FFBD5}"/>
                </a:ext>
              </a:extLst>
            </p:cNvPr>
            <p:cNvSpPr>
              <a:spLocks noChangeArrowheads="1"/>
            </p:cNvSpPr>
            <p:nvPr/>
          </p:nvSpPr>
          <p:spPr bwMode="auto">
            <a:xfrm>
              <a:off x="5467351" y="2870200"/>
              <a:ext cx="633413" cy="55563"/>
            </a:xfrm>
            <a:prstGeom prst="ellipse">
              <a:avLst/>
            </a:prstGeom>
            <a:solidFill>
              <a:schemeClr val="accent6">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4" name="Freeform 350">
              <a:extLst>
                <a:ext uri="{FF2B5EF4-FFF2-40B4-BE49-F238E27FC236}">
                  <a16:creationId xmlns:a16="http://schemas.microsoft.com/office/drawing/2014/main" id="{B97D0543-51AA-48D8-AAF1-7E4D22B7F3D0}"/>
                </a:ext>
              </a:extLst>
            </p:cNvPr>
            <p:cNvSpPr>
              <a:spLocks/>
            </p:cNvSpPr>
            <p:nvPr/>
          </p:nvSpPr>
          <p:spPr bwMode="auto">
            <a:xfrm>
              <a:off x="5467351" y="2792413"/>
              <a:ext cx="249238" cy="133350"/>
            </a:xfrm>
            <a:custGeom>
              <a:avLst/>
              <a:gdLst>
                <a:gd name="T0" fmla="*/ 112 w 143"/>
                <a:gd name="T1" fmla="*/ 24 h 77"/>
                <a:gd name="T2" fmla="*/ 56 w 143"/>
                <a:gd name="T3" fmla="*/ 13 h 77"/>
                <a:gd name="T4" fmla="*/ 0 w 143"/>
                <a:gd name="T5" fmla="*/ 44 h 77"/>
                <a:gd name="T6" fmla="*/ 0 w 143"/>
                <a:gd name="T7" fmla="*/ 68 h 77"/>
                <a:gd name="T8" fmla="*/ 112 w 143"/>
                <a:gd name="T9" fmla="*/ 65 h 77"/>
                <a:gd name="T10" fmla="*/ 112 w 143"/>
                <a:gd name="T11" fmla="*/ 62 h 77"/>
                <a:gd name="T12" fmla="*/ 112 w 143"/>
                <a:gd name="T13" fmla="*/ 61 h 77"/>
                <a:gd name="T14" fmla="*/ 112 w 143"/>
                <a:gd name="T15" fmla="*/ 57 h 77"/>
                <a:gd name="T16" fmla="*/ 143 w 143"/>
                <a:gd name="T17" fmla="*/ 55 h 77"/>
                <a:gd name="T18" fmla="*/ 143 w 143"/>
                <a:gd name="T19" fmla="*/ 24 h 77"/>
                <a:gd name="T20" fmla="*/ 112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112" y="24"/>
                  </a:moveTo>
                  <a:cubicBezTo>
                    <a:pt x="112" y="24"/>
                    <a:pt x="93" y="0"/>
                    <a:pt x="56" y="13"/>
                  </a:cubicBezTo>
                  <a:cubicBezTo>
                    <a:pt x="41" y="19"/>
                    <a:pt x="9" y="40"/>
                    <a:pt x="0" y="44"/>
                  </a:cubicBezTo>
                  <a:cubicBezTo>
                    <a:pt x="0" y="68"/>
                    <a:pt x="0" y="68"/>
                    <a:pt x="0" y="68"/>
                  </a:cubicBezTo>
                  <a:cubicBezTo>
                    <a:pt x="14" y="75"/>
                    <a:pt x="84" y="77"/>
                    <a:pt x="112" y="65"/>
                  </a:cubicBezTo>
                  <a:cubicBezTo>
                    <a:pt x="112" y="63"/>
                    <a:pt x="112" y="62"/>
                    <a:pt x="112" y="62"/>
                  </a:cubicBezTo>
                  <a:cubicBezTo>
                    <a:pt x="112" y="61"/>
                    <a:pt x="112" y="61"/>
                    <a:pt x="112" y="61"/>
                  </a:cubicBezTo>
                  <a:cubicBezTo>
                    <a:pt x="112" y="61"/>
                    <a:pt x="112" y="60"/>
                    <a:pt x="112" y="57"/>
                  </a:cubicBezTo>
                  <a:cubicBezTo>
                    <a:pt x="128" y="59"/>
                    <a:pt x="143" y="55"/>
                    <a:pt x="143" y="55"/>
                  </a:cubicBezTo>
                  <a:cubicBezTo>
                    <a:pt x="143" y="24"/>
                    <a:pt x="143" y="24"/>
                    <a:pt x="143" y="24"/>
                  </a:cubicBezTo>
                  <a:cubicBezTo>
                    <a:pt x="112" y="24"/>
                    <a:pt x="112" y="24"/>
                    <a:pt x="112"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5" name="Freeform 351">
              <a:extLst>
                <a:ext uri="{FF2B5EF4-FFF2-40B4-BE49-F238E27FC236}">
                  <a16:creationId xmlns:a16="http://schemas.microsoft.com/office/drawing/2014/main" id="{E75BCBFC-A08B-40FB-9359-843DE09E73D6}"/>
                </a:ext>
              </a:extLst>
            </p:cNvPr>
            <p:cNvSpPr>
              <a:spLocks/>
            </p:cNvSpPr>
            <p:nvPr/>
          </p:nvSpPr>
          <p:spPr bwMode="auto">
            <a:xfrm>
              <a:off x="5467351" y="2865438"/>
              <a:ext cx="249238" cy="60325"/>
            </a:xfrm>
            <a:custGeom>
              <a:avLst/>
              <a:gdLst>
                <a:gd name="T0" fmla="*/ 112 w 143"/>
                <a:gd name="T1" fmla="*/ 2 h 35"/>
                <a:gd name="T2" fmla="*/ 112 w 143"/>
                <a:gd name="T3" fmla="*/ 6 h 35"/>
                <a:gd name="T4" fmla="*/ 112 w 143"/>
                <a:gd name="T5" fmla="*/ 6 h 35"/>
                <a:gd name="T6" fmla="*/ 112 w 143"/>
                <a:gd name="T7" fmla="*/ 10 h 35"/>
                <a:gd name="T8" fmla="*/ 0 w 143"/>
                <a:gd name="T9" fmla="*/ 13 h 35"/>
                <a:gd name="T10" fmla="*/ 0 w 143"/>
                <a:gd name="T11" fmla="*/ 26 h 35"/>
                <a:gd name="T12" fmla="*/ 112 w 143"/>
                <a:gd name="T13" fmla="*/ 23 h 35"/>
                <a:gd name="T14" fmla="*/ 112 w 143"/>
                <a:gd name="T15" fmla="*/ 20 h 35"/>
                <a:gd name="T16" fmla="*/ 112 w 143"/>
                <a:gd name="T17" fmla="*/ 19 h 35"/>
                <a:gd name="T18" fmla="*/ 112 w 143"/>
                <a:gd name="T19" fmla="*/ 15 h 35"/>
                <a:gd name="T20" fmla="*/ 143 w 143"/>
                <a:gd name="T21" fmla="*/ 13 h 35"/>
                <a:gd name="T22" fmla="*/ 143 w 143"/>
                <a:gd name="T23" fmla="*/ 0 h 35"/>
                <a:gd name="T24" fmla="*/ 112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112" y="2"/>
                  </a:moveTo>
                  <a:cubicBezTo>
                    <a:pt x="112" y="5"/>
                    <a:pt x="112" y="6"/>
                    <a:pt x="112" y="6"/>
                  </a:cubicBezTo>
                  <a:cubicBezTo>
                    <a:pt x="112" y="6"/>
                    <a:pt x="112" y="6"/>
                    <a:pt x="112" y="6"/>
                  </a:cubicBezTo>
                  <a:cubicBezTo>
                    <a:pt x="112" y="6"/>
                    <a:pt x="112" y="7"/>
                    <a:pt x="112" y="10"/>
                  </a:cubicBezTo>
                  <a:cubicBezTo>
                    <a:pt x="84" y="22"/>
                    <a:pt x="14" y="19"/>
                    <a:pt x="0" y="13"/>
                  </a:cubicBezTo>
                  <a:cubicBezTo>
                    <a:pt x="0" y="26"/>
                    <a:pt x="0" y="26"/>
                    <a:pt x="0" y="26"/>
                  </a:cubicBezTo>
                  <a:cubicBezTo>
                    <a:pt x="14" y="33"/>
                    <a:pt x="84" y="35"/>
                    <a:pt x="112" y="23"/>
                  </a:cubicBezTo>
                  <a:cubicBezTo>
                    <a:pt x="112" y="21"/>
                    <a:pt x="112" y="20"/>
                    <a:pt x="112" y="20"/>
                  </a:cubicBezTo>
                  <a:cubicBezTo>
                    <a:pt x="112" y="19"/>
                    <a:pt x="112" y="19"/>
                    <a:pt x="112" y="19"/>
                  </a:cubicBezTo>
                  <a:cubicBezTo>
                    <a:pt x="112" y="19"/>
                    <a:pt x="112" y="18"/>
                    <a:pt x="112" y="15"/>
                  </a:cubicBezTo>
                  <a:cubicBezTo>
                    <a:pt x="128" y="17"/>
                    <a:pt x="143" y="13"/>
                    <a:pt x="143" y="13"/>
                  </a:cubicBezTo>
                  <a:cubicBezTo>
                    <a:pt x="143" y="0"/>
                    <a:pt x="143" y="0"/>
                    <a:pt x="143" y="0"/>
                  </a:cubicBezTo>
                  <a:cubicBezTo>
                    <a:pt x="143" y="0"/>
                    <a:pt x="128" y="3"/>
                    <a:pt x="112"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6" name="Freeform 352">
              <a:extLst>
                <a:ext uri="{FF2B5EF4-FFF2-40B4-BE49-F238E27FC236}">
                  <a16:creationId xmlns:a16="http://schemas.microsoft.com/office/drawing/2014/main" id="{CB8B61DC-E4B2-4520-B812-BA7F20998EC6}"/>
                </a:ext>
              </a:extLst>
            </p:cNvPr>
            <p:cNvSpPr>
              <a:spLocks noEditPoints="1"/>
            </p:cNvSpPr>
            <p:nvPr/>
          </p:nvSpPr>
          <p:spPr bwMode="auto">
            <a:xfrm>
              <a:off x="5662613" y="2833688"/>
              <a:ext cx="53975" cy="0"/>
            </a:xfrm>
            <a:custGeom>
              <a:avLst/>
              <a:gdLst>
                <a:gd name="T0" fmla="*/ 0 w 31"/>
                <a:gd name="T1" fmla="*/ 0 w 31"/>
                <a:gd name="T2" fmla="*/ 31 w 31"/>
                <a:gd name="T3" fmla="*/ 0 w 31"/>
                <a:gd name="T4" fmla="*/ 0 w 31"/>
                <a:gd name="T5" fmla="*/ 0 w 31"/>
                <a:gd name="T6" fmla="*/ 0 w 31"/>
                <a:gd name="T7" fmla="*/ 0 w 3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1">
                  <a:moveTo>
                    <a:pt x="0" y="0"/>
                  </a:moveTo>
                  <a:cubicBezTo>
                    <a:pt x="0" y="0"/>
                    <a:pt x="0" y="0"/>
                    <a:pt x="0" y="0"/>
                  </a:cubicBezTo>
                  <a:cubicBezTo>
                    <a:pt x="31" y="0"/>
                    <a:pt x="31" y="0"/>
                    <a:pt x="31" y="0"/>
                  </a:cubicBez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7" name="Freeform 353">
              <a:extLst>
                <a:ext uri="{FF2B5EF4-FFF2-40B4-BE49-F238E27FC236}">
                  <a16:creationId xmlns:a16="http://schemas.microsoft.com/office/drawing/2014/main" id="{EFDF5237-A383-4871-AF54-4F4A8FCB3D67}"/>
                </a:ext>
              </a:extLst>
            </p:cNvPr>
            <p:cNvSpPr>
              <a:spLocks/>
            </p:cNvSpPr>
            <p:nvPr/>
          </p:nvSpPr>
          <p:spPr bwMode="auto">
            <a:xfrm>
              <a:off x="5595938" y="2811463"/>
              <a:ext cx="120650" cy="82550"/>
            </a:xfrm>
            <a:custGeom>
              <a:avLst/>
              <a:gdLst>
                <a:gd name="T0" fmla="*/ 14 w 69"/>
                <a:gd name="T1" fmla="*/ 0 h 48"/>
                <a:gd name="T2" fmla="*/ 0 w 69"/>
                <a:gd name="T3" fmla="*/ 48 h 48"/>
                <a:gd name="T4" fmla="*/ 0 w 69"/>
                <a:gd name="T5" fmla="*/ 48 h 48"/>
                <a:gd name="T6" fmla="*/ 35 w 69"/>
                <a:gd name="T7" fmla="*/ 42 h 48"/>
                <a:gd name="T8" fmla="*/ 35 w 69"/>
                <a:gd name="T9" fmla="*/ 42 h 48"/>
                <a:gd name="T10" fmla="*/ 35 w 69"/>
                <a:gd name="T11" fmla="*/ 42 h 48"/>
                <a:gd name="T12" fmla="*/ 36 w 69"/>
                <a:gd name="T13" fmla="*/ 42 h 48"/>
                <a:gd name="T14" fmla="*/ 36 w 69"/>
                <a:gd name="T15" fmla="*/ 42 h 48"/>
                <a:gd name="T16" fmla="*/ 36 w 69"/>
                <a:gd name="T17" fmla="*/ 42 h 48"/>
                <a:gd name="T18" fmla="*/ 36 w 69"/>
                <a:gd name="T19" fmla="*/ 42 h 48"/>
                <a:gd name="T20" fmla="*/ 36 w 69"/>
                <a:gd name="T21" fmla="*/ 41 h 48"/>
                <a:gd name="T22" fmla="*/ 36 w 69"/>
                <a:gd name="T23" fmla="*/ 41 h 48"/>
                <a:gd name="T24" fmla="*/ 36 w 69"/>
                <a:gd name="T25" fmla="*/ 41 h 48"/>
                <a:gd name="T26" fmla="*/ 36 w 69"/>
                <a:gd name="T27" fmla="*/ 41 h 48"/>
                <a:gd name="T28" fmla="*/ 36 w 69"/>
                <a:gd name="T29" fmla="*/ 41 h 48"/>
                <a:gd name="T30" fmla="*/ 37 w 69"/>
                <a:gd name="T31" fmla="*/ 41 h 48"/>
                <a:gd name="T32" fmla="*/ 37 w 69"/>
                <a:gd name="T33" fmla="*/ 41 h 48"/>
                <a:gd name="T34" fmla="*/ 37 w 69"/>
                <a:gd name="T35" fmla="*/ 41 h 48"/>
                <a:gd name="T36" fmla="*/ 37 w 69"/>
                <a:gd name="T37" fmla="*/ 41 h 48"/>
                <a:gd name="T38" fmla="*/ 37 w 69"/>
                <a:gd name="T39" fmla="*/ 41 h 48"/>
                <a:gd name="T40" fmla="*/ 37 w 69"/>
                <a:gd name="T41" fmla="*/ 41 h 48"/>
                <a:gd name="T42" fmla="*/ 37 w 69"/>
                <a:gd name="T43" fmla="*/ 41 h 48"/>
                <a:gd name="T44" fmla="*/ 38 w 69"/>
                <a:gd name="T45" fmla="*/ 41 h 48"/>
                <a:gd name="T46" fmla="*/ 38 w 69"/>
                <a:gd name="T47" fmla="*/ 41 h 48"/>
                <a:gd name="T48" fmla="*/ 38 w 69"/>
                <a:gd name="T49" fmla="*/ 41 h 48"/>
                <a:gd name="T50" fmla="*/ 38 w 69"/>
                <a:gd name="T51" fmla="*/ 41 h 48"/>
                <a:gd name="T52" fmla="*/ 38 w 69"/>
                <a:gd name="T53" fmla="*/ 41 h 48"/>
                <a:gd name="T54" fmla="*/ 38 w 69"/>
                <a:gd name="T55" fmla="*/ 41 h 48"/>
                <a:gd name="T56" fmla="*/ 38 w 69"/>
                <a:gd name="T57" fmla="*/ 37 h 48"/>
                <a:gd name="T58" fmla="*/ 38 w 69"/>
                <a:gd name="T59" fmla="*/ 37 h 48"/>
                <a:gd name="T60" fmla="*/ 38 w 69"/>
                <a:gd name="T61" fmla="*/ 33 h 48"/>
                <a:gd name="T62" fmla="*/ 38 w 69"/>
                <a:gd name="T63" fmla="*/ 33 h 48"/>
                <a:gd name="T64" fmla="*/ 38 w 69"/>
                <a:gd name="T65" fmla="*/ 33 h 48"/>
                <a:gd name="T66" fmla="*/ 38 w 69"/>
                <a:gd name="T67" fmla="*/ 33 h 48"/>
                <a:gd name="T68" fmla="*/ 39 w 69"/>
                <a:gd name="T69" fmla="*/ 33 h 48"/>
                <a:gd name="T70" fmla="*/ 46 w 69"/>
                <a:gd name="T71" fmla="*/ 33 h 48"/>
                <a:gd name="T72" fmla="*/ 46 w 69"/>
                <a:gd name="T73" fmla="*/ 33 h 48"/>
                <a:gd name="T74" fmla="*/ 46 w 69"/>
                <a:gd name="T75" fmla="*/ 33 h 48"/>
                <a:gd name="T76" fmla="*/ 69 w 69"/>
                <a:gd name="T77" fmla="*/ 31 h 48"/>
                <a:gd name="T78" fmla="*/ 69 w 69"/>
                <a:gd name="T79" fmla="*/ 31 h 48"/>
                <a:gd name="T80" fmla="*/ 69 w 69"/>
                <a:gd name="T81" fmla="*/ 13 h 48"/>
                <a:gd name="T82" fmla="*/ 69 w 69"/>
                <a:gd name="T83" fmla="*/ 13 h 48"/>
                <a:gd name="T84" fmla="*/ 38 w 69"/>
                <a:gd name="T85" fmla="*/ 13 h 48"/>
                <a:gd name="T86" fmla="*/ 38 w 69"/>
                <a:gd name="T87" fmla="*/ 13 h 48"/>
                <a:gd name="T88" fmla="*/ 38 w 69"/>
                <a:gd name="T89" fmla="*/ 13 h 48"/>
                <a:gd name="T90" fmla="*/ 38 w 69"/>
                <a:gd name="T91" fmla="*/ 13 h 48"/>
                <a:gd name="T92" fmla="*/ 14 w 69"/>
                <a:gd name="T9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48">
                  <a:moveTo>
                    <a:pt x="14" y="0"/>
                  </a:moveTo>
                  <a:cubicBezTo>
                    <a:pt x="12" y="3"/>
                    <a:pt x="0" y="17"/>
                    <a:pt x="0" y="48"/>
                  </a:cubicBezTo>
                  <a:cubicBezTo>
                    <a:pt x="0" y="48"/>
                    <a:pt x="0" y="48"/>
                    <a:pt x="0" y="48"/>
                  </a:cubicBezTo>
                  <a:cubicBezTo>
                    <a:pt x="14" y="47"/>
                    <a:pt x="26" y="45"/>
                    <a:pt x="35" y="42"/>
                  </a:cubicBezTo>
                  <a:cubicBezTo>
                    <a:pt x="35" y="42"/>
                    <a:pt x="35" y="42"/>
                    <a:pt x="35" y="42"/>
                  </a:cubicBezTo>
                  <a:cubicBezTo>
                    <a:pt x="35" y="42"/>
                    <a:pt x="35" y="42"/>
                    <a:pt x="35" y="42"/>
                  </a:cubicBezTo>
                  <a:cubicBezTo>
                    <a:pt x="35" y="42"/>
                    <a:pt x="35" y="42"/>
                    <a:pt x="36" y="42"/>
                  </a:cubicBezTo>
                  <a:cubicBezTo>
                    <a:pt x="36" y="42"/>
                    <a:pt x="36" y="42"/>
                    <a:pt x="36" y="42"/>
                  </a:cubicBezTo>
                  <a:cubicBezTo>
                    <a:pt x="36" y="42"/>
                    <a:pt x="36" y="42"/>
                    <a:pt x="36" y="42"/>
                  </a:cubicBezTo>
                  <a:cubicBezTo>
                    <a:pt x="36" y="42"/>
                    <a:pt x="36" y="42"/>
                    <a:pt x="36" y="42"/>
                  </a:cubicBezTo>
                  <a:cubicBezTo>
                    <a:pt x="36" y="42"/>
                    <a:pt x="36" y="41"/>
                    <a:pt x="36" y="41"/>
                  </a:cubicBezTo>
                  <a:cubicBezTo>
                    <a:pt x="36" y="41"/>
                    <a:pt x="36" y="41"/>
                    <a:pt x="36" y="41"/>
                  </a:cubicBezTo>
                  <a:cubicBezTo>
                    <a:pt x="36" y="41"/>
                    <a:pt x="36" y="41"/>
                    <a:pt x="36" y="41"/>
                  </a:cubicBezTo>
                  <a:cubicBezTo>
                    <a:pt x="36" y="41"/>
                    <a:pt x="36" y="41"/>
                    <a:pt x="36" y="41"/>
                  </a:cubicBezTo>
                  <a:cubicBezTo>
                    <a:pt x="36" y="41"/>
                    <a:pt x="36" y="41"/>
                    <a:pt x="36" y="41"/>
                  </a:cubicBezTo>
                  <a:cubicBezTo>
                    <a:pt x="36" y="41"/>
                    <a:pt x="36"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38"/>
                    <a:pt x="38" y="37"/>
                    <a:pt x="38" y="37"/>
                  </a:cubicBezTo>
                  <a:cubicBezTo>
                    <a:pt x="38" y="37"/>
                    <a:pt x="38" y="37"/>
                    <a:pt x="38" y="37"/>
                  </a:cubicBezTo>
                  <a:cubicBezTo>
                    <a:pt x="38" y="37"/>
                    <a:pt x="38" y="36"/>
                    <a:pt x="38" y="33"/>
                  </a:cubicBezTo>
                  <a:cubicBezTo>
                    <a:pt x="38" y="33"/>
                    <a:pt x="38" y="33"/>
                    <a:pt x="38" y="33"/>
                  </a:cubicBezTo>
                  <a:cubicBezTo>
                    <a:pt x="38" y="33"/>
                    <a:pt x="38" y="33"/>
                    <a:pt x="38" y="33"/>
                  </a:cubicBezTo>
                  <a:cubicBezTo>
                    <a:pt x="38" y="33"/>
                    <a:pt x="38" y="33"/>
                    <a:pt x="38" y="33"/>
                  </a:cubicBezTo>
                  <a:cubicBezTo>
                    <a:pt x="38" y="33"/>
                    <a:pt x="39" y="33"/>
                    <a:pt x="39" y="33"/>
                  </a:cubicBezTo>
                  <a:cubicBezTo>
                    <a:pt x="41" y="33"/>
                    <a:pt x="44" y="33"/>
                    <a:pt x="46" y="33"/>
                  </a:cubicBezTo>
                  <a:cubicBezTo>
                    <a:pt x="46" y="33"/>
                    <a:pt x="46" y="33"/>
                    <a:pt x="46" y="33"/>
                  </a:cubicBezTo>
                  <a:cubicBezTo>
                    <a:pt x="46" y="33"/>
                    <a:pt x="46" y="33"/>
                    <a:pt x="46" y="33"/>
                  </a:cubicBezTo>
                  <a:cubicBezTo>
                    <a:pt x="58" y="33"/>
                    <a:pt x="68" y="31"/>
                    <a:pt x="69" y="31"/>
                  </a:cubicBezTo>
                  <a:cubicBezTo>
                    <a:pt x="69" y="31"/>
                    <a:pt x="69" y="31"/>
                    <a:pt x="69" y="31"/>
                  </a:cubicBezTo>
                  <a:cubicBezTo>
                    <a:pt x="69" y="13"/>
                    <a:pt x="69" y="13"/>
                    <a:pt x="69" y="13"/>
                  </a:cubicBezTo>
                  <a:cubicBezTo>
                    <a:pt x="69" y="13"/>
                    <a:pt x="69" y="13"/>
                    <a:pt x="69" y="13"/>
                  </a:cubicBezTo>
                  <a:cubicBezTo>
                    <a:pt x="38" y="13"/>
                    <a:pt x="38" y="13"/>
                    <a:pt x="38" y="13"/>
                  </a:cubicBezTo>
                  <a:cubicBezTo>
                    <a:pt x="38" y="13"/>
                    <a:pt x="38" y="13"/>
                    <a:pt x="38" y="13"/>
                  </a:cubicBezTo>
                  <a:cubicBezTo>
                    <a:pt x="38" y="13"/>
                    <a:pt x="38" y="13"/>
                    <a:pt x="38" y="13"/>
                  </a:cubicBezTo>
                  <a:cubicBezTo>
                    <a:pt x="38" y="13"/>
                    <a:pt x="38" y="13"/>
                    <a:pt x="38" y="13"/>
                  </a:cubicBezTo>
                  <a:cubicBezTo>
                    <a:pt x="38" y="13"/>
                    <a:pt x="30" y="3"/>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8" name="Freeform 354">
              <a:extLst>
                <a:ext uri="{FF2B5EF4-FFF2-40B4-BE49-F238E27FC236}">
                  <a16:creationId xmlns:a16="http://schemas.microsoft.com/office/drawing/2014/main" id="{E0C1A3AA-63BD-4394-8807-4CDE370B0982}"/>
                </a:ext>
              </a:extLst>
            </p:cNvPr>
            <p:cNvSpPr>
              <a:spLocks noEditPoints="1"/>
            </p:cNvSpPr>
            <p:nvPr/>
          </p:nvSpPr>
          <p:spPr bwMode="auto">
            <a:xfrm>
              <a:off x="5656263" y="2865438"/>
              <a:ext cx="60325" cy="19050"/>
            </a:xfrm>
            <a:custGeom>
              <a:avLst/>
              <a:gdLst>
                <a:gd name="T0" fmla="*/ 0 w 34"/>
                <a:gd name="T1" fmla="*/ 11 h 11"/>
                <a:gd name="T2" fmla="*/ 0 w 34"/>
                <a:gd name="T3" fmla="*/ 11 h 11"/>
                <a:gd name="T4" fmla="*/ 0 w 34"/>
                <a:gd name="T5" fmla="*/ 11 h 11"/>
                <a:gd name="T6" fmla="*/ 1 w 34"/>
                <a:gd name="T7" fmla="*/ 11 h 11"/>
                <a:gd name="T8" fmla="*/ 0 w 34"/>
                <a:gd name="T9" fmla="*/ 11 h 11"/>
                <a:gd name="T10" fmla="*/ 1 w 34"/>
                <a:gd name="T11" fmla="*/ 11 h 11"/>
                <a:gd name="T12" fmla="*/ 1 w 34"/>
                <a:gd name="T13" fmla="*/ 11 h 11"/>
                <a:gd name="T14" fmla="*/ 1 w 34"/>
                <a:gd name="T15" fmla="*/ 11 h 11"/>
                <a:gd name="T16" fmla="*/ 1 w 34"/>
                <a:gd name="T17" fmla="*/ 11 h 11"/>
                <a:gd name="T18" fmla="*/ 1 w 34"/>
                <a:gd name="T19" fmla="*/ 10 h 11"/>
                <a:gd name="T20" fmla="*/ 1 w 34"/>
                <a:gd name="T21" fmla="*/ 11 h 11"/>
                <a:gd name="T22" fmla="*/ 1 w 34"/>
                <a:gd name="T23" fmla="*/ 10 h 11"/>
                <a:gd name="T24" fmla="*/ 1 w 34"/>
                <a:gd name="T25" fmla="*/ 10 h 11"/>
                <a:gd name="T26" fmla="*/ 1 w 34"/>
                <a:gd name="T27" fmla="*/ 10 h 11"/>
                <a:gd name="T28" fmla="*/ 1 w 34"/>
                <a:gd name="T29" fmla="*/ 10 h 11"/>
                <a:gd name="T30" fmla="*/ 1 w 34"/>
                <a:gd name="T31" fmla="*/ 10 h 11"/>
                <a:gd name="T32" fmla="*/ 1 w 34"/>
                <a:gd name="T33" fmla="*/ 10 h 11"/>
                <a:gd name="T34" fmla="*/ 1 w 34"/>
                <a:gd name="T35" fmla="*/ 10 h 11"/>
                <a:gd name="T36" fmla="*/ 2 w 34"/>
                <a:gd name="T37" fmla="*/ 10 h 11"/>
                <a:gd name="T38" fmla="*/ 2 w 34"/>
                <a:gd name="T39" fmla="*/ 10 h 11"/>
                <a:gd name="T40" fmla="*/ 2 w 34"/>
                <a:gd name="T41" fmla="*/ 10 h 11"/>
                <a:gd name="T42" fmla="*/ 2 w 34"/>
                <a:gd name="T43" fmla="*/ 10 h 11"/>
                <a:gd name="T44" fmla="*/ 2 w 34"/>
                <a:gd name="T45" fmla="*/ 10 h 11"/>
                <a:gd name="T46" fmla="*/ 2 w 34"/>
                <a:gd name="T47" fmla="*/ 10 h 11"/>
                <a:gd name="T48" fmla="*/ 2 w 34"/>
                <a:gd name="T49" fmla="*/ 10 h 11"/>
                <a:gd name="T50" fmla="*/ 2 w 34"/>
                <a:gd name="T51" fmla="*/ 10 h 11"/>
                <a:gd name="T52" fmla="*/ 2 w 34"/>
                <a:gd name="T53" fmla="*/ 10 h 11"/>
                <a:gd name="T54" fmla="*/ 3 w 34"/>
                <a:gd name="T55" fmla="*/ 10 h 11"/>
                <a:gd name="T56" fmla="*/ 2 w 34"/>
                <a:gd name="T57" fmla="*/ 10 h 11"/>
                <a:gd name="T58" fmla="*/ 3 w 34"/>
                <a:gd name="T59" fmla="*/ 10 h 11"/>
                <a:gd name="T60" fmla="*/ 3 w 34"/>
                <a:gd name="T61" fmla="*/ 10 h 11"/>
                <a:gd name="T62" fmla="*/ 3 w 34"/>
                <a:gd name="T63" fmla="*/ 10 h 11"/>
                <a:gd name="T64" fmla="*/ 3 w 34"/>
                <a:gd name="T65" fmla="*/ 10 h 11"/>
                <a:gd name="T66" fmla="*/ 3 w 34"/>
                <a:gd name="T67" fmla="*/ 10 h 11"/>
                <a:gd name="T68" fmla="*/ 3 w 34"/>
                <a:gd name="T69" fmla="*/ 10 h 11"/>
                <a:gd name="T70" fmla="*/ 3 w 34"/>
                <a:gd name="T71" fmla="*/ 10 h 11"/>
                <a:gd name="T72" fmla="*/ 11 w 34"/>
                <a:gd name="T73" fmla="*/ 2 h 11"/>
                <a:gd name="T74" fmla="*/ 11 w 34"/>
                <a:gd name="T75" fmla="*/ 2 h 11"/>
                <a:gd name="T76" fmla="*/ 11 w 34"/>
                <a:gd name="T77" fmla="*/ 2 h 11"/>
                <a:gd name="T78" fmla="*/ 11 w 34"/>
                <a:gd name="T79" fmla="*/ 2 h 11"/>
                <a:gd name="T80" fmla="*/ 3 w 34"/>
                <a:gd name="T81" fmla="*/ 2 h 11"/>
                <a:gd name="T82" fmla="*/ 4 w 34"/>
                <a:gd name="T83" fmla="*/ 2 h 11"/>
                <a:gd name="T84" fmla="*/ 3 w 34"/>
                <a:gd name="T85" fmla="*/ 2 h 11"/>
                <a:gd name="T86" fmla="*/ 3 w 34"/>
                <a:gd name="T87" fmla="*/ 2 h 11"/>
                <a:gd name="T88" fmla="*/ 3 w 34"/>
                <a:gd name="T89" fmla="*/ 6 h 11"/>
                <a:gd name="T90" fmla="*/ 3 w 34"/>
                <a:gd name="T91" fmla="*/ 6 h 11"/>
                <a:gd name="T92" fmla="*/ 3 w 34"/>
                <a:gd name="T93" fmla="*/ 10 h 11"/>
                <a:gd name="T94" fmla="*/ 3 w 34"/>
                <a:gd name="T95" fmla="*/ 10 h 11"/>
                <a:gd name="T96" fmla="*/ 3 w 34"/>
                <a:gd name="T97" fmla="*/ 6 h 11"/>
                <a:gd name="T98" fmla="*/ 3 w 34"/>
                <a:gd name="T99" fmla="*/ 6 h 11"/>
                <a:gd name="T100" fmla="*/ 3 w 34"/>
                <a:gd name="T101" fmla="*/ 2 h 11"/>
                <a:gd name="T102" fmla="*/ 3 w 34"/>
                <a:gd name="T103" fmla="*/ 2 h 11"/>
                <a:gd name="T104" fmla="*/ 34 w 34"/>
                <a:gd name="T105" fmla="*/ 0 h 11"/>
                <a:gd name="T106" fmla="*/ 11 w 34"/>
                <a:gd name="T107" fmla="*/ 2 h 11"/>
                <a:gd name="T108" fmla="*/ 34 w 34"/>
                <a:gd name="T10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11">
                  <a:moveTo>
                    <a:pt x="0" y="11"/>
                  </a:moveTo>
                  <a:cubicBezTo>
                    <a:pt x="0" y="11"/>
                    <a:pt x="0" y="11"/>
                    <a:pt x="0" y="11"/>
                  </a:cubicBezTo>
                  <a:cubicBezTo>
                    <a:pt x="0" y="11"/>
                    <a:pt x="0" y="11"/>
                    <a:pt x="0" y="11"/>
                  </a:cubicBezTo>
                  <a:moveTo>
                    <a:pt x="1" y="11"/>
                  </a:moveTo>
                  <a:cubicBezTo>
                    <a:pt x="0" y="11"/>
                    <a:pt x="0" y="11"/>
                    <a:pt x="0" y="11"/>
                  </a:cubicBezTo>
                  <a:cubicBezTo>
                    <a:pt x="0" y="11"/>
                    <a:pt x="0" y="11"/>
                    <a:pt x="1" y="11"/>
                  </a:cubicBezTo>
                  <a:moveTo>
                    <a:pt x="1" y="11"/>
                  </a:moveTo>
                  <a:cubicBezTo>
                    <a:pt x="1" y="11"/>
                    <a:pt x="1" y="11"/>
                    <a:pt x="1" y="11"/>
                  </a:cubicBezTo>
                  <a:cubicBezTo>
                    <a:pt x="1" y="11"/>
                    <a:pt x="1" y="11"/>
                    <a:pt x="1" y="11"/>
                  </a:cubicBezTo>
                  <a:moveTo>
                    <a:pt x="1" y="10"/>
                  </a:moveTo>
                  <a:cubicBezTo>
                    <a:pt x="1" y="10"/>
                    <a:pt x="1" y="11"/>
                    <a:pt x="1" y="11"/>
                  </a:cubicBezTo>
                  <a:cubicBezTo>
                    <a:pt x="1" y="11"/>
                    <a:pt x="1" y="10"/>
                    <a:pt x="1" y="10"/>
                  </a:cubicBezTo>
                  <a:moveTo>
                    <a:pt x="1" y="10"/>
                  </a:moveTo>
                  <a:cubicBezTo>
                    <a:pt x="1" y="10"/>
                    <a:pt x="1" y="10"/>
                    <a:pt x="1" y="10"/>
                  </a:cubicBezTo>
                  <a:cubicBezTo>
                    <a:pt x="1" y="10"/>
                    <a:pt x="1" y="10"/>
                    <a:pt x="1" y="10"/>
                  </a:cubicBezTo>
                  <a:moveTo>
                    <a:pt x="1" y="10"/>
                  </a:moveTo>
                  <a:cubicBezTo>
                    <a:pt x="1" y="10"/>
                    <a:pt x="1" y="10"/>
                    <a:pt x="1" y="10"/>
                  </a:cubicBezTo>
                  <a:cubicBezTo>
                    <a:pt x="1" y="10"/>
                    <a:pt x="1" y="10"/>
                    <a:pt x="1"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3" y="10"/>
                  </a:moveTo>
                  <a:cubicBezTo>
                    <a:pt x="3" y="10"/>
                    <a:pt x="2" y="10"/>
                    <a:pt x="2" y="10"/>
                  </a:cubicBezTo>
                  <a:cubicBezTo>
                    <a:pt x="2" y="10"/>
                    <a:pt x="3" y="10"/>
                    <a:pt x="3" y="10"/>
                  </a:cubicBezTo>
                  <a:moveTo>
                    <a:pt x="3" y="10"/>
                  </a:moveTo>
                  <a:cubicBezTo>
                    <a:pt x="3" y="10"/>
                    <a:pt x="3" y="10"/>
                    <a:pt x="3" y="10"/>
                  </a:cubicBezTo>
                  <a:cubicBezTo>
                    <a:pt x="3" y="10"/>
                    <a:pt x="3" y="10"/>
                    <a:pt x="3" y="10"/>
                  </a:cubicBezTo>
                  <a:moveTo>
                    <a:pt x="3" y="10"/>
                  </a:moveTo>
                  <a:cubicBezTo>
                    <a:pt x="3" y="10"/>
                    <a:pt x="3" y="10"/>
                    <a:pt x="3" y="10"/>
                  </a:cubicBezTo>
                  <a:cubicBezTo>
                    <a:pt x="3" y="10"/>
                    <a:pt x="3" y="10"/>
                    <a:pt x="3" y="10"/>
                  </a:cubicBezTo>
                  <a:moveTo>
                    <a:pt x="11" y="2"/>
                  </a:moveTo>
                  <a:cubicBezTo>
                    <a:pt x="11" y="2"/>
                    <a:pt x="11" y="2"/>
                    <a:pt x="11" y="2"/>
                  </a:cubicBezTo>
                  <a:cubicBezTo>
                    <a:pt x="11" y="2"/>
                    <a:pt x="11" y="2"/>
                    <a:pt x="11" y="2"/>
                  </a:cubicBezTo>
                  <a:cubicBezTo>
                    <a:pt x="11" y="2"/>
                    <a:pt x="11" y="2"/>
                    <a:pt x="11" y="2"/>
                  </a:cubicBezTo>
                  <a:moveTo>
                    <a:pt x="3" y="2"/>
                  </a:moveTo>
                  <a:cubicBezTo>
                    <a:pt x="3" y="2"/>
                    <a:pt x="4" y="2"/>
                    <a:pt x="4" y="2"/>
                  </a:cubicBezTo>
                  <a:cubicBezTo>
                    <a:pt x="4" y="2"/>
                    <a:pt x="3" y="2"/>
                    <a:pt x="3" y="2"/>
                  </a:cubicBezTo>
                  <a:moveTo>
                    <a:pt x="3" y="2"/>
                  </a:moveTo>
                  <a:cubicBezTo>
                    <a:pt x="3" y="5"/>
                    <a:pt x="3" y="6"/>
                    <a:pt x="3" y="6"/>
                  </a:cubicBezTo>
                  <a:cubicBezTo>
                    <a:pt x="3" y="6"/>
                    <a:pt x="3" y="6"/>
                    <a:pt x="3" y="6"/>
                  </a:cubicBezTo>
                  <a:cubicBezTo>
                    <a:pt x="3" y="6"/>
                    <a:pt x="3" y="7"/>
                    <a:pt x="3" y="10"/>
                  </a:cubicBezTo>
                  <a:cubicBezTo>
                    <a:pt x="3" y="10"/>
                    <a:pt x="3" y="10"/>
                    <a:pt x="3" y="10"/>
                  </a:cubicBezTo>
                  <a:cubicBezTo>
                    <a:pt x="3" y="7"/>
                    <a:pt x="3" y="6"/>
                    <a:pt x="3" y="6"/>
                  </a:cubicBezTo>
                  <a:cubicBezTo>
                    <a:pt x="3" y="6"/>
                    <a:pt x="3" y="6"/>
                    <a:pt x="3" y="6"/>
                  </a:cubicBezTo>
                  <a:cubicBezTo>
                    <a:pt x="3" y="6"/>
                    <a:pt x="3" y="5"/>
                    <a:pt x="3" y="2"/>
                  </a:cubicBezTo>
                  <a:cubicBezTo>
                    <a:pt x="3" y="2"/>
                    <a:pt x="3" y="2"/>
                    <a:pt x="3" y="2"/>
                  </a:cubicBezTo>
                  <a:moveTo>
                    <a:pt x="34" y="0"/>
                  </a:moveTo>
                  <a:cubicBezTo>
                    <a:pt x="33" y="0"/>
                    <a:pt x="23" y="2"/>
                    <a:pt x="11" y="2"/>
                  </a:cubicBezTo>
                  <a:cubicBezTo>
                    <a:pt x="23" y="2"/>
                    <a:pt x="33" y="0"/>
                    <a:pt x="34"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9" name="Freeform 355">
              <a:extLst>
                <a:ext uri="{FF2B5EF4-FFF2-40B4-BE49-F238E27FC236}">
                  <a16:creationId xmlns:a16="http://schemas.microsoft.com/office/drawing/2014/main" id="{F4BFF24A-7479-4233-9FA7-5BA103C9F23A}"/>
                </a:ext>
              </a:extLst>
            </p:cNvPr>
            <p:cNvSpPr>
              <a:spLocks/>
            </p:cNvSpPr>
            <p:nvPr/>
          </p:nvSpPr>
          <p:spPr bwMode="auto">
            <a:xfrm>
              <a:off x="6002338" y="1860550"/>
              <a:ext cx="3175" cy="169863"/>
            </a:xfrm>
            <a:custGeom>
              <a:avLst/>
              <a:gdLst>
                <a:gd name="T0" fmla="*/ 0 w 2"/>
                <a:gd name="T1" fmla="*/ 0 h 99"/>
                <a:gd name="T2" fmla="*/ 2 w 2"/>
                <a:gd name="T3" fmla="*/ 4 h 99"/>
                <a:gd name="T4" fmla="*/ 2 w 2"/>
                <a:gd name="T5" fmla="*/ 99 h 99"/>
                <a:gd name="T6" fmla="*/ 2 w 2"/>
                <a:gd name="T7" fmla="*/ 3 h 99"/>
                <a:gd name="T8" fmla="*/ 2 w 2"/>
                <a:gd name="T9" fmla="*/ 1 h 99"/>
                <a:gd name="T10" fmla="*/ 1 w 2"/>
                <a:gd name="T11" fmla="*/ 1 h 99"/>
                <a:gd name="T12" fmla="*/ 0 w 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2" h="99">
                  <a:moveTo>
                    <a:pt x="0" y="0"/>
                  </a:moveTo>
                  <a:cubicBezTo>
                    <a:pt x="2" y="4"/>
                    <a:pt x="2" y="4"/>
                    <a:pt x="2" y="4"/>
                  </a:cubicBezTo>
                  <a:cubicBezTo>
                    <a:pt x="2" y="99"/>
                    <a:pt x="2" y="99"/>
                    <a:pt x="2" y="99"/>
                  </a:cubicBezTo>
                  <a:cubicBezTo>
                    <a:pt x="2" y="3"/>
                    <a:pt x="2" y="3"/>
                    <a:pt x="2" y="3"/>
                  </a:cubicBezTo>
                  <a:cubicBezTo>
                    <a:pt x="2" y="1"/>
                    <a:pt x="2" y="1"/>
                    <a:pt x="2" y="1"/>
                  </a:cubicBezTo>
                  <a:cubicBezTo>
                    <a:pt x="1" y="1"/>
                    <a:pt x="1" y="1"/>
                    <a:pt x="1" y="1"/>
                  </a:cubicBezTo>
                  <a:cubicBezTo>
                    <a:pt x="1" y="1"/>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0" name="Freeform 356">
              <a:extLst>
                <a:ext uri="{FF2B5EF4-FFF2-40B4-BE49-F238E27FC236}">
                  <a16:creationId xmlns:a16="http://schemas.microsoft.com/office/drawing/2014/main" id="{EA8F822B-9922-4C35-9E12-F41F9A30177B}"/>
                </a:ext>
              </a:extLst>
            </p:cNvPr>
            <p:cNvSpPr>
              <a:spLocks/>
            </p:cNvSpPr>
            <p:nvPr/>
          </p:nvSpPr>
          <p:spPr bwMode="auto">
            <a:xfrm>
              <a:off x="5867401" y="1851025"/>
              <a:ext cx="138113" cy="355600"/>
            </a:xfrm>
            <a:custGeom>
              <a:avLst/>
              <a:gdLst>
                <a:gd name="T0" fmla="*/ 34 w 79"/>
                <a:gd name="T1" fmla="*/ 0 h 205"/>
                <a:gd name="T2" fmla="*/ 22 w 79"/>
                <a:gd name="T3" fmla="*/ 0 h 205"/>
                <a:gd name="T4" fmla="*/ 68 w 79"/>
                <a:gd name="T5" fmla="*/ 25 h 205"/>
                <a:gd name="T6" fmla="*/ 78 w 79"/>
                <a:gd name="T7" fmla="*/ 24 h 205"/>
                <a:gd name="T8" fmla="*/ 78 w 79"/>
                <a:gd name="T9" fmla="*/ 29 h 205"/>
                <a:gd name="T10" fmla="*/ 61 w 79"/>
                <a:gd name="T11" fmla="*/ 32 h 205"/>
                <a:gd name="T12" fmla="*/ 12 w 79"/>
                <a:gd name="T13" fmla="*/ 1 h 205"/>
                <a:gd name="T14" fmla="*/ 0 w 79"/>
                <a:gd name="T15" fmla="*/ 3 h 205"/>
                <a:gd name="T16" fmla="*/ 79 w 79"/>
                <a:gd name="T17" fmla="*/ 205 h 205"/>
                <a:gd name="T18" fmla="*/ 79 w 79"/>
                <a:gd name="T19" fmla="*/ 104 h 205"/>
                <a:gd name="T20" fmla="*/ 79 w 79"/>
                <a:gd name="T21" fmla="*/ 9 h 205"/>
                <a:gd name="T22" fmla="*/ 77 w 79"/>
                <a:gd name="T23" fmla="*/ 5 h 205"/>
                <a:gd name="T24" fmla="*/ 76 w 79"/>
                <a:gd name="T25" fmla="*/ 5 h 205"/>
                <a:gd name="T26" fmla="*/ 34 w 79"/>
                <a:gd name="T2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205">
                  <a:moveTo>
                    <a:pt x="34" y="0"/>
                  </a:moveTo>
                  <a:cubicBezTo>
                    <a:pt x="30" y="0"/>
                    <a:pt x="26" y="0"/>
                    <a:pt x="22" y="0"/>
                  </a:cubicBezTo>
                  <a:cubicBezTo>
                    <a:pt x="30" y="15"/>
                    <a:pt x="47" y="25"/>
                    <a:pt x="68" y="25"/>
                  </a:cubicBezTo>
                  <a:cubicBezTo>
                    <a:pt x="71" y="25"/>
                    <a:pt x="74" y="25"/>
                    <a:pt x="78" y="24"/>
                  </a:cubicBezTo>
                  <a:cubicBezTo>
                    <a:pt x="78" y="26"/>
                    <a:pt x="78" y="28"/>
                    <a:pt x="78" y="29"/>
                  </a:cubicBezTo>
                  <a:cubicBezTo>
                    <a:pt x="73" y="31"/>
                    <a:pt x="67" y="32"/>
                    <a:pt x="61" y="32"/>
                  </a:cubicBezTo>
                  <a:cubicBezTo>
                    <a:pt x="38" y="32"/>
                    <a:pt x="18" y="19"/>
                    <a:pt x="12" y="1"/>
                  </a:cubicBezTo>
                  <a:cubicBezTo>
                    <a:pt x="8" y="2"/>
                    <a:pt x="4" y="2"/>
                    <a:pt x="0" y="3"/>
                  </a:cubicBezTo>
                  <a:cubicBezTo>
                    <a:pt x="20" y="74"/>
                    <a:pt x="45" y="149"/>
                    <a:pt x="79" y="205"/>
                  </a:cubicBezTo>
                  <a:cubicBezTo>
                    <a:pt x="79" y="104"/>
                    <a:pt x="79" y="104"/>
                    <a:pt x="79" y="104"/>
                  </a:cubicBezTo>
                  <a:cubicBezTo>
                    <a:pt x="79" y="9"/>
                    <a:pt x="79" y="9"/>
                    <a:pt x="79" y="9"/>
                  </a:cubicBezTo>
                  <a:cubicBezTo>
                    <a:pt x="77" y="5"/>
                    <a:pt x="77" y="5"/>
                    <a:pt x="77" y="5"/>
                  </a:cubicBezTo>
                  <a:cubicBezTo>
                    <a:pt x="77" y="5"/>
                    <a:pt x="76" y="5"/>
                    <a:pt x="76" y="5"/>
                  </a:cubicBezTo>
                  <a:cubicBezTo>
                    <a:pt x="62" y="1"/>
                    <a:pt x="48" y="0"/>
                    <a:pt x="34"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1" name="Freeform 357">
              <a:extLst>
                <a:ext uri="{FF2B5EF4-FFF2-40B4-BE49-F238E27FC236}">
                  <a16:creationId xmlns:a16="http://schemas.microsoft.com/office/drawing/2014/main" id="{6FF2DCC1-11AE-4D1E-9D7A-B47BF7AF953B}"/>
                </a:ext>
              </a:extLst>
            </p:cNvPr>
            <p:cNvSpPr>
              <a:spLocks/>
            </p:cNvSpPr>
            <p:nvPr/>
          </p:nvSpPr>
          <p:spPr bwMode="auto">
            <a:xfrm>
              <a:off x="5888038" y="1851025"/>
              <a:ext cx="115888" cy="55563"/>
            </a:xfrm>
            <a:custGeom>
              <a:avLst/>
              <a:gdLst>
                <a:gd name="T0" fmla="*/ 10 w 66"/>
                <a:gd name="T1" fmla="*/ 0 h 32"/>
                <a:gd name="T2" fmla="*/ 0 w 66"/>
                <a:gd name="T3" fmla="*/ 1 h 32"/>
                <a:gd name="T4" fmla="*/ 49 w 66"/>
                <a:gd name="T5" fmla="*/ 32 h 32"/>
                <a:gd name="T6" fmla="*/ 66 w 66"/>
                <a:gd name="T7" fmla="*/ 29 h 32"/>
                <a:gd name="T8" fmla="*/ 66 w 66"/>
                <a:gd name="T9" fmla="*/ 24 h 32"/>
                <a:gd name="T10" fmla="*/ 56 w 66"/>
                <a:gd name="T11" fmla="*/ 25 h 32"/>
                <a:gd name="T12" fmla="*/ 10 w 6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66" h="32">
                  <a:moveTo>
                    <a:pt x="10" y="0"/>
                  </a:moveTo>
                  <a:cubicBezTo>
                    <a:pt x="6" y="1"/>
                    <a:pt x="3" y="1"/>
                    <a:pt x="0" y="1"/>
                  </a:cubicBezTo>
                  <a:cubicBezTo>
                    <a:pt x="6" y="19"/>
                    <a:pt x="26" y="32"/>
                    <a:pt x="49" y="32"/>
                  </a:cubicBezTo>
                  <a:cubicBezTo>
                    <a:pt x="55" y="32"/>
                    <a:pt x="61" y="31"/>
                    <a:pt x="66" y="29"/>
                  </a:cubicBezTo>
                  <a:cubicBezTo>
                    <a:pt x="66" y="28"/>
                    <a:pt x="66" y="26"/>
                    <a:pt x="66" y="24"/>
                  </a:cubicBezTo>
                  <a:cubicBezTo>
                    <a:pt x="62" y="25"/>
                    <a:pt x="59" y="25"/>
                    <a:pt x="56" y="25"/>
                  </a:cubicBezTo>
                  <a:cubicBezTo>
                    <a:pt x="35" y="25"/>
                    <a:pt x="18" y="15"/>
                    <a:pt x="10" y="0"/>
                  </a:cubicBezTo>
                </a:path>
              </a:pathLst>
            </a:custGeom>
            <a:solidFill>
              <a:srgbClr val="004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2" name="Freeform 358">
              <a:extLst>
                <a:ext uri="{FF2B5EF4-FFF2-40B4-BE49-F238E27FC236}">
                  <a16:creationId xmlns:a16="http://schemas.microsoft.com/office/drawing/2014/main" id="{594315E7-0207-426F-8A55-AF8BCACC8705}"/>
                </a:ext>
              </a:extLst>
            </p:cNvPr>
            <p:cNvSpPr>
              <a:spLocks/>
            </p:cNvSpPr>
            <p:nvPr/>
          </p:nvSpPr>
          <p:spPr bwMode="auto">
            <a:xfrm>
              <a:off x="6002338" y="1860550"/>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1" y="1"/>
                  </a:cubicBezTo>
                  <a:cubicBezTo>
                    <a:pt x="1" y="1"/>
                    <a:pt x="0" y="0"/>
                    <a:pt x="0" y="0"/>
                  </a:cubicBezTo>
                </a:path>
              </a:pathLst>
            </a:custGeom>
            <a:solidFill>
              <a:srgbClr val="9460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3" name="Freeform 359">
              <a:extLst>
                <a:ext uri="{FF2B5EF4-FFF2-40B4-BE49-F238E27FC236}">
                  <a16:creationId xmlns:a16="http://schemas.microsoft.com/office/drawing/2014/main" id="{297364E9-128B-4AF9-9BBA-CE3EEA480F63}"/>
                </a:ext>
              </a:extLst>
            </p:cNvPr>
            <p:cNvSpPr>
              <a:spLocks noEditPoints="1"/>
            </p:cNvSpPr>
            <p:nvPr/>
          </p:nvSpPr>
          <p:spPr bwMode="auto">
            <a:xfrm>
              <a:off x="5867401" y="1851025"/>
              <a:ext cx="134938" cy="9525"/>
            </a:xfrm>
            <a:custGeom>
              <a:avLst/>
              <a:gdLst>
                <a:gd name="T0" fmla="*/ 12 w 77"/>
                <a:gd name="T1" fmla="*/ 1 h 5"/>
                <a:gd name="T2" fmla="*/ 0 w 77"/>
                <a:gd name="T3" fmla="*/ 3 h 5"/>
                <a:gd name="T4" fmla="*/ 0 w 77"/>
                <a:gd name="T5" fmla="*/ 3 h 5"/>
                <a:gd name="T6" fmla="*/ 12 w 77"/>
                <a:gd name="T7" fmla="*/ 1 h 5"/>
                <a:gd name="T8" fmla="*/ 12 w 77"/>
                <a:gd name="T9" fmla="*/ 1 h 5"/>
                <a:gd name="T10" fmla="*/ 34 w 77"/>
                <a:gd name="T11" fmla="*/ 0 h 5"/>
                <a:gd name="T12" fmla="*/ 22 w 77"/>
                <a:gd name="T13" fmla="*/ 0 h 5"/>
                <a:gd name="T14" fmla="*/ 22 w 77"/>
                <a:gd name="T15" fmla="*/ 0 h 5"/>
                <a:gd name="T16" fmla="*/ 34 w 77"/>
                <a:gd name="T17" fmla="*/ 0 h 5"/>
                <a:gd name="T18" fmla="*/ 76 w 77"/>
                <a:gd name="T19" fmla="*/ 5 h 5"/>
                <a:gd name="T20" fmla="*/ 77 w 77"/>
                <a:gd name="T21" fmla="*/ 5 h 5"/>
                <a:gd name="T22" fmla="*/ 77 w 77"/>
                <a:gd name="T23" fmla="*/ 5 h 5"/>
                <a:gd name="T24" fmla="*/ 34 w 77"/>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5">
                  <a:moveTo>
                    <a:pt x="12" y="1"/>
                  </a:moveTo>
                  <a:cubicBezTo>
                    <a:pt x="8" y="2"/>
                    <a:pt x="4" y="2"/>
                    <a:pt x="0" y="3"/>
                  </a:cubicBezTo>
                  <a:cubicBezTo>
                    <a:pt x="0" y="3"/>
                    <a:pt x="0" y="3"/>
                    <a:pt x="0" y="3"/>
                  </a:cubicBezTo>
                  <a:cubicBezTo>
                    <a:pt x="4" y="2"/>
                    <a:pt x="8" y="2"/>
                    <a:pt x="12" y="1"/>
                  </a:cubicBezTo>
                  <a:cubicBezTo>
                    <a:pt x="12" y="1"/>
                    <a:pt x="12" y="1"/>
                    <a:pt x="12" y="1"/>
                  </a:cubicBezTo>
                  <a:moveTo>
                    <a:pt x="34" y="0"/>
                  </a:moveTo>
                  <a:cubicBezTo>
                    <a:pt x="30" y="0"/>
                    <a:pt x="26" y="0"/>
                    <a:pt x="22" y="0"/>
                  </a:cubicBezTo>
                  <a:cubicBezTo>
                    <a:pt x="22" y="0"/>
                    <a:pt x="22" y="0"/>
                    <a:pt x="22" y="0"/>
                  </a:cubicBezTo>
                  <a:cubicBezTo>
                    <a:pt x="26" y="0"/>
                    <a:pt x="30" y="0"/>
                    <a:pt x="34" y="0"/>
                  </a:cubicBezTo>
                  <a:cubicBezTo>
                    <a:pt x="48" y="0"/>
                    <a:pt x="62" y="1"/>
                    <a:pt x="76" y="5"/>
                  </a:cubicBezTo>
                  <a:cubicBezTo>
                    <a:pt x="76" y="5"/>
                    <a:pt x="77" y="5"/>
                    <a:pt x="77" y="5"/>
                  </a:cubicBezTo>
                  <a:cubicBezTo>
                    <a:pt x="77" y="5"/>
                    <a:pt x="77" y="5"/>
                    <a:pt x="77" y="5"/>
                  </a:cubicBezTo>
                  <a:cubicBezTo>
                    <a:pt x="62" y="2"/>
                    <a:pt x="48" y="0"/>
                    <a:pt x="34" y="0"/>
                  </a:cubicBezTo>
                </a:path>
              </a:pathLst>
            </a:custGeom>
            <a:solidFill>
              <a:srgbClr val="3B3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4" name="Freeform 360">
              <a:extLst>
                <a:ext uri="{FF2B5EF4-FFF2-40B4-BE49-F238E27FC236}">
                  <a16:creationId xmlns:a16="http://schemas.microsoft.com/office/drawing/2014/main" id="{9064DC42-EE39-4CE6-BB78-835C1DBE3E31}"/>
                </a:ext>
              </a:extLst>
            </p:cNvPr>
            <p:cNvSpPr>
              <a:spLocks/>
            </p:cNvSpPr>
            <p:nvPr/>
          </p:nvSpPr>
          <p:spPr bwMode="auto">
            <a:xfrm>
              <a:off x="5888038" y="1851025"/>
              <a:ext cx="17463"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6" y="1"/>
                    <a:pt x="3" y="1"/>
                    <a:pt x="0" y="1"/>
                  </a:cubicBezTo>
                  <a:cubicBezTo>
                    <a:pt x="0" y="1"/>
                    <a:pt x="0" y="1"/>
                    <a:pt x="0" y="1"/>
                  </a:cubicBezTo>
                  <a:cubicBezTo>
                    <a:pt x="3" y="1"/>
                    <a:pt x="6" y="1"/>
                    <a:pt x="10" y="0"/>
                  </a:cubicBezTo>
                  <a:cubicBezTo>
                    <a:pt x="10" y="0"/>
                    <a:pt x="10" y="0"/>
                    <a:pt x="10" y="0"/>
                  </a:cubicBezTo>
                </a:path>
              </a:pathLst>
            </a:custGeom>
            <a:solidFill>
              <a:srgbClr val="3B2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5" name="Freeform 361">
              <a:extLst>
                <a:ext uri="{FF2B5EF4-FFF2-40B4-BE49-F238E27FC236}">
                  <a16:creationId xmlns:a16="http://schemas.microsoft.com/office/drawing/2014/main" id="{1D6A29EF-C07A-4C3A-B1A2-1BFBB5E4B78E}"/>
                </a:ext>
              </a:extLst>
            </p:cNvPr>
            <p:cNvSpPr>
              <a:spLocks/>
            </p:cNvSpPr>
            <p:nvPr/>
          </p:nvSpPr>
          <p:spPr bwMode="auto">
            <a:xfrm>
              <a:off x="5867401" y="1849438"/>
              <a:ext cx="136525" cy="12700"/>
            </a:xfrm>
            <a:custGeom>
              <a:avLst/>
              <a:gdLst>
                <a:gd name="T0" fmla="*/ 36 w 78"/>
                <a:gd name="T1" fmla="*/ 0 h 7"/>
                <a:gd name="T2" fmla="*/ 0 w 78"/>
                <a:gd name="T3" fmla="*/ 3 h 7"/>
                <a:gd name="T4" fmla="*/ 0 w 78"/>
                <a:gd name="T5" fmla="*/ 4 h 7"/>
                <a:gd name="T6" fmla="*/ 12 w 78"/>
                <a:gd name="T7" fmla="*/ 2 h 7"/>
                <a:gd name="T8" fmla="*/ 22 w 78"/>
                <a:gd name="T9" fmla="*/ 1 h 7"/>
                <a:gd name="T10" fmla="*/ 34 w 78"/>
                <a:gd name="T11" fmla="*/ 1 h 7"/>
                <a:gd name="T12" fmla="*/ 77 w 78"/>
                <a:gd name="T13" fmla="*/ 6 h 7"/>
                <a:gd name="T14" fmla="*/ 78 w 78"/>
                <a:gd name="T15" fmla="*/ 7 h 7"/>
                <a:gd name="T16" fmla="*/ 78 w 78"/>
                <a:gd name="T17" fmla="*/ 5 h 7"/>
                <a:gd name="T18" fmla="*/ 36 w 7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
                  <a:moveTo>
                    <a:pt x="36" y="0"/>
                  </a:moveTo>
                  <a:cubicBezTo>
                    <a:pt x="24" y="0"/>
                    <a:pt x="12" y="2"/>
                    <a:pt x="0" y="3"/>
                  </a:cubicBezTo>
                  <a:cubicBezTo>
                    <a:pt x="0" y="3"/>
                    <a:pt x="0" y="4"/>
                    <a:pt x="0" y="4"/>
                  </a:cubicBezTo>
                  <a:cubicBezTo>
                    <a:pt x="4" y="3"/>
                    <a:pt x="8" y="3"/>
                    <a:pt x="12" y="2"/>
                  </a:cubicBezTo>
                  <a:cubicBezTo>
                    <a:pt x="15" y="2"/>
                    <a:pt x="18" y="2"/>
                    <a:pt x="22" y="1"/>
                  </a:cubicBezTo>
                  <a:cubicBezTo>
                    <a:pt x="26" y="1"/>
                    <a:pt x="30" y="1"/>
                    <a:pt x="34" y="1"/>
                  </a:cubicBezTo>
                  <a:cubicBezTo>
                    <a:pt x="48" y="1"/>
                    <a:pt x="62" y="3"/>
                    <a:pt x="77" y="6"/>
                  </a:cubicBezTo>
                  <a:cubicBezTo>
                    <a:pt x="77" y="6"/>
                    <a:pt x="78" y="7"/>
                    <a:pt x="78" y="7"/>
                  </a:cubicBezTo>
                  <a:cubicBezTo>
                    <a:pt x="78" y="5"/>
                    <a:pt x="78" y="5"/>
                    <a:pt x="78" y="5"/>
                  </a:cubicBezTo>
                  <a:cubicBezTo>
                    <a:pt x="64" y="2"/>
                    <a:pt x="50" y="0"/>
                    <a:pt x="36" y="0"/>
                  </a:cubicBezTo>
                </a:path>
              </a:pathLst>
            </a:custGeom>
            <a:solidFill>
              <a:srgbClr val="8C0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6" name="Freeform 362">
              <a:extLst>
                <a:ext uri="{FF2B5EF4-FFF2-40B4-BE49-F238E27FC236}">
                  <a16:creationId xmlns:a16="http://schemas.microsoft.com/office/drawing/2014/main" id="{0A4F438F-901D-455F-9B26-3B03A953F2D5}"/>
                </a:ext>
              </a:extLst>
            </p:cNvPr>
            <p:cNvSpPr>
              <a:spLocks/>
            </p:cNvSpPr>
            <p:nvPr/>
          </p:nvSpPr>
          <p:spPr bwMode="auto">
            <a:xfrm>
              <a:off x="6007101" y="2392363"/>
              <a:ext cx="4763" cy="146050"/>
            </a:xfrm>
            <a:custGeom>
              <a:avLst/>
              <a:gdLst>
                <a:gd name="T0" fmla="*/ 0 w 3"/>
                <a:gd name="T1" fmla="*/ 0 h 84"/>
                <a:gd name="T2" fmla="*/ 0 w 3"/>
                <a:gd name="T3" fmla="*/ 0 h 84"/>
                <a:gd name="T4" fmla="*/ 3 w 3"/>
                <a:gd name="T5" fmla="*/ 84 h 84"/>
                <a:gd name="T6" fmla="*/ 0 w 3"/>
                <a:gd name="T7" fmla="*/ 0 h 84"/>
              </a:gdLst>
              <a:ahLst/>
              <a:cxnLst>
                <a:cxn ang="0">
                  <a:pos x="T0" y="T1"/>
                </a:cxn>
                <a:cxn ang="0">
                  <a:pos x="T2" y="T3"/>
                </a:cxn>
                <a:cxn ang="0">
                  <a:pos x="T4" y="T5"/>
                </a:cxn>
                <a:cxn ang="0">
                  <a:pos x="T6" y="T7"/>
                </a:cxn>
              </a:cxnLst>
              <a:rect l="0" t="0" r="r" b="b"/>
              <a:pathLst>
                <a:path w="3" h="84">
                  <a:moveTo>
                    <a:pt x="0" y="0"/>
                  </a:moveTo>
                  <a:cubicBezTo>
                    <a:pt x="0" y="0"/>
                    <a:pt x="0" y="0"/>
                    <a:pt x="0" y="0"/>
                  </a:cubicBezTo>
                  <a:cubicBezTo>
                    <a:pt x="3" y="84"/>
                    <a:pt x="3" y="84"/>
                    <a:pt x="3" y="84"/>
                  </a:cubicBezTo>
                  <a:cubicBezTo>
                    <a:pt x="0" y="0"/>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7" name="Freeform 363">
              <a:extLst>
                <a:ext uri="{FF2B5EF4-FFF2-40B4-BE49-F238E27FC236}">
                  <a16:creationId xmlns:a16="http://schemas.microsoft.com/office/drawing/2014/main" id="{E50ED281-C1E4-40C3-99F6-5A90952AFC65}"/>
                </a:ext>
              </a:extLst>
            </p:cNvPr>
            <p:cNvSpPr>
              <a:spLocks/>
            </p:cNvSpPr>
            <p:nvPr/>
          </p:nvSpPr>
          <p:spPr bwMode="auto">
            <a:xfrm>
              <a:off x="5943601" y="2392363"/>
              <a:ext cx="84138" cy="431800"/>
            </a:xfrm>
            <a:custGeom>
              <a:avLst/>
              <a:gdLst>
                <a:gd name="T0" fmla="*/ 36 w 48"/>
                <a:gd name="T1" fmla="*/ 0 h 249"/>
                <a:gd name="T2" fmla="*/ 4 w 48"/>
                <a:gd name="T3" fmla="*/ 44 h 249"/>
                <a:gd name="T4" fmla="*/ 0 w 48"/>
                <a:gd name="T5" fmla="*/ 243 h 249"/>
                <a:gd name="T6" fmla="*/ 17 w 48"/>
                <a:gd name="T7" fmla="*/ 240 h 249"/>
                <a:gd name="T8" fmla="*/ 37 w 48"/>
                <a:gd name="T9" fmla="*/ 244 h 249"/>
                <a:gd name="T10" fmla="*/ 38 w 48"/>
                <a:gd name="T11" fmla="*/ 244 h 249"/>
                <a:gd name="T12" fmla="*/ 38 w 48"/>
                <a:gd name="T13" fmla="*/ 244 h 249"/>
                <a:gd name="T14" fmla="*/ 38 w 48"/>
                <a:gd name="T15" fmla="*/ 244 h 249"/>
                <a:gd name="T16" fmla="*/ 46 w 48"/>
                <a:gd name="T17" fmla="*/ 248 h 249"/>
                <a:gd name="T18" fmla="*/ 48 w 48"/>
                <a:gd name="T19" fmla="*/ 249 h 249"/>
                <a:gd name="T20" fmla="*/ 48 w 48"/>
                <a:gd name="T21" fmla="*/ 235 h 249"/>
                <a:gd name="T22" fmla="*/ 39 w 48"/>
                <a:gd name="T23" fmla="*/ 84 h 249"/>
                <a:gd name="T24" fmla="*/ 36 w 48"/>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249">
                  <a:moveTo>
                    <a:pt x="36" y="0"/>
                  </a:moveTo>
                  <a:cubicBezTo>
                    <a:pt x="27" y="14"/>
                    <a:pt x="15" y="33"/>
                    <a:pt x="4" y="44"/>
                  </a:cubicBezTo>
                  <a:cubicBezTo>
                    <a:pt x="4" y="84"/>
                    <a:pt x="3" y="170"/>
                    <a:pt x="0" y="243"/>
                  </a:cubicBezTo>
                  <a:cubicBezTo>
                    <a:pt x="5" y="241"/>
                    <a:pt x="10" y="240"/>
                    <a:pt x="17" y="240"/>
                  </a:cubicBezTo>
                  <a:cubicBezTo>
                    <a:pt x="23" y="240"/>
                    <a:pt x="30" y="241"/>
                    <a:pt x="37" y="244"/>
                  </a:cubicBezTo>
                  <a:cubicBezTo>
                    <a:pt x="38" y="244"/>
                    <a:pt x="38" y="244"/>
                    <a:pt x="38" y="244"/>
                  </a:cubicBezTo>
                  <a:cubicBezTo>
                    <a:pt x="38" y="244"/>
                    <a:pt x="38" y="244"/>
                    <a:pt x="38" y="244"/>
                  </a:cubicBezTo>
                  <a:cubicBezTo>
                    <a:pt x="38" y="244"/>
                    <a:pt x="38" y="244"/>
                    <a:pt x="38" y="244"/>
                  </a:cubicBezTo>
                  <a:cubicBezTo>
                    <a:pt x="40" y="245"/>
                    <a:pt x="43" y="246"/>
                    <a:pt x="46" y="248"/>
                  </a:cubicBezTo>
                  <a:cubicBezTo>
                    <a:pt x="46" y="248"/>
                    <a:pt x="47" y="249"/>
                    <a:pt x="48" y="249"/>
                  </a:cubicBezTo>
                  <a:cubicBezTo>
                    <a:pt x="48" y="235"/>
                    <a:pt x="48" y="235"/>
                    <a:pt x="48" y="235"/>
                  </a:cubicBezTo>
                  <a:cubicBezTo>
                    <a:pt x="39" y="84"/>
                    <a:pt x="39" y="84"/>
                    <a:pt x="39" y="84"/>
                  </a:cubicBezTo>
                  <a:cubicBezTo>
                    <a:pt x="36" y="0"/>
                    <a:pt x="36" y="0"/>
                    <a:pt x="36"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8" name="Freeform 364">
              <a:extLst>
                <a:ext uri="{FF2B5EF4-FFF2-40B4-BE49-F238E27FC236}">
                  <a16:creationId xmlns:a16="http://schemas.microsoft.com/office/drawing/2014/main" id="{D9220379-7E2A-4D12-9BBC-079828F99C79}"/>
                </a:ext>
              </a:extLst>
            </p:cNvPr>
            <p:cNvSpPr>
              <a:spLocks/>
            </p:cNvSpPr>
            <p:nvPr/>
          </p:nvSpPr>
          <p:spPr bwMode="auto">
            <a:xfrm>
              <a:off x="5857876" y="2792413"/>
              <a:ext cx="247650" cy="133350"/>
            </a:xfrm>
            <a:custGeom>
              <a:avLst/>
              <a:gdLst>
                <a:gd name="T0" fmla="*/ 31 w 143"/>
                <a:gd name="T1" fmla="*/ 24 h 77"/>
                <a:gd name="T2" fmla="*/ 88 w 143"/>
                <a:gd name="T3" fmla="*/ 13 h 77"/>
                <a:gd name="T4" fmla="*/ 143 w 143"/>
                <a:gd name="T5" fmla="*/ 44 h 77"/>
                <a:gd name="T6" fmla="*/ 143 w 143"/>
                <a:gd name="T7" fmla="*/ 68 h 77"/>
                <a:gd name="T8" fmla="*/ 31 w 143"/>
                <a:gd name="T9" fmla="*/ 65 h 77"/>
                <a:gd name="T10" fmla="*/ 31 w 143"/>
                <a:gd name="T11" fmla="*/ 62 h 77"/>
                <a:gd name="T12" fmla="*/ 31 w 143"/>
                <a:gd name="T13" fmla="*/ 61 h 77"/>
                <a:gd name="T14" fmla="*/ 31 w 143"/>
                <a:gd name="T15" fmla="*/ 57 h 77"/>
                <a:gd name="T16" fmla="*/ 0 w 143"/>
                <a:gd name="T17" fmla="*/ 55 h 77"/>
                <a:gd name="T18" fmla="*/ 0 w 143"/>
                <a:gd name="T19" fmla="*/ 24 h 77"/>
                <a:gd name="T20" fmla="*/ 31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31" y="24"/>
                  </a:moveTo>
                  <a:cubicBezTo>
                    <a:pt x="31" y="24"/>
                    <a:pt x="50" y="0"/>
                    <a:pt x="88" y="13"/>
                  </a:cubicBezTo>
                  <a:cubicBezTo>
                    <a:pt x="102" y="19"/>
                    <a:pt x="135" y="40"/>
                    <a:pt x="143" y="44"/>
                  </a:cubicBezTo>
                  <a:cubicBezTo>
                    <a:pt x="143" y="68"/>
                    <a:pt x="143" y="68"/>
                    <a:pt x="143" y="68"/>
                  </a:cubicBezTo>
                  <a:cubicBezTo>
                    <a:pt x="129" y="75"/>
                    <a:pt x="60" y="77"/>
                    <a:pt x="31" y="65"/>
                  </a:cubicBezTo>
                  <a:cubicBezTo>
                    <a:pt x="31" y="63"/>
                    <a:pt x="31" y="62"/>
                    <a:pt x="31" y="62"/>
                  </a:cubicBezTo>
                  <a:cubicBezTo>
                    <a:pt x="31" y="61"/>
                    <a:pt x="31" y="61"/>
                    <a:pt x="31" y="61"/>
                  </a:cubicBezTo>
                  <a:cubicBezTo>
                    <a:pt x="31" y="61"/>
                    <a:pt x="31" y="60"/>
                    <a:pt x="31" y="57"/>
                  </a:cubicBezTo>
                  <a:cubicBezTo>
                    <a:pt x="16" y="59"/>
                    <a:pt x="0" y="55"/>
                    <a:pt x="0" y="55"/>
                  </a:cubicBezTo>
                  <a:cubicBezTo>
                    <a:pt x="0" y="24"/>
                    <a:pt x="0" y="24"/>
                    <a:pt x="0" y="24"/>
                  </a:cubicBezTo>
                  <a:cubicBezTo>
                    <a:pt x="31" y="24"/>
                    <a:pt x="31" y="24"/>
                    <a:pt x="31"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9" name="Freeform 365">
              <a:extLst>
                <a:ext uri="{FF2B5EF4-FFF2-40B4-BE49-F238E27FC236}">
                  <a16:creationId xmlns:a16="http://schemas.microsoft.com/office/drawing/2014/main" id="{11A7AF2C-E7D0-4483-81CC-59E6F3498600}"/>
                </a:ext>
              </a:extLst>
            </p:cNvPr>
            <p:cNvSpPr>
              <a:spLocks/>
            </p:cNvSpPr>
            <p:nvPr/>
          </p:nvSpPr>
          <p:spPr bwMode="auto">
            <a:xfrm>
              <a:off x="5857876" y="2865438"/>
              <a:ext cx="247650" cy="60325"/>
            </a:xfrm>
            <a:custGeom>
              <a:avLst/>
              <a:gdLst>
                <a:gd name="T0" fmla="*/ 31 w 143"/>
                <a:gd name="T1" fmla="*/ 2 h 35"/>
                <a:gd name="T2" fmla="*/ 31 w 143"/>
                <a:gd name="T3" fmla="*/ 6 h 35"/>
                <a:gd name="T4" fmla="*/ 31 w 143"/>
                <a:gd name="T5" fmla="*/ 6 h 35"/>
                <a:gd name="T6" fmla="*/ 31 w 143"/>
                <a:gd name="T7" fmla="*/ 10 h 35"/>
                <a:gd name="T8" fmla="*/ 143 w 143"/>
                <a:gd name="T9" fmla="*/ 13 h 35"/>
                <a:gd name="T10" fmla="*/ 143 w 143"/>
                <a:gd name="T11" fmla="*/ 26 h 35"/>
                <a:gd name="T12" fmla="*/ 31 w 143"/>
                <a:gd name="T13" fmla="*/ 23 h 35"/>
                <a:gd name="T14" fmla="*/ 31 w 143"/>
                <a:gd name="T15" fmla="*/ 20 h 35"/>
                <a:gd name="T16" fmla="*/ 31 w 143"/>
                <a:gd name="T17" fmla="*/ 19 h 35"/>
                <a:gd name="T18" fmla="*/ 31 w 143"/>
                <a:gd name="T19" fmla="*/ 15 h 35"/>
                <a:gd name="T20" fmla="*/ 0 w 143"/>
                <a:gd name="T21" fmla="*/ 13 h 35"/>
                <a:gd name="T22" fmla="*/ 0 w 143"/>
                <a:gd name="T23" fmla="*/ 0 h 35"/>
                <a:gd name="T24" fmla="*/ 31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31" y="2"/>
                  </a:moveTo>
                  <a:cubicBezTo>
                    <a:pt x="31" y="5"/>
                    <a:pt x="31" y="6"/>
                    <a:pt x="31" y="6"/>
                  </a:cubicBezTo>
                  <a:cubicBezTo>
                    <a:pt x="31" y="6"/>
                    <a:pt x="31" y="6"/>
                    <a:pt x="31" y="6"/>
                  </a:cubicBezTo>
                  <a:cubicBezTo>
                    <a:pt x="31" y="6"/>
                    <a:pt x="31" y="7"/>
                    <a:pt x="31" y="10"/>
                  </a:cubicBezTo>
                  <a:cubicBezTo>
                    <a:pt x="60" y="22"/>
                    <a:pt x="129" y="19"/>
                    <a:pt x="143" y="13"/>
                  </a:cubicBezTo>
                  <a:cubicBezTo>
                    <a:pt x="143" y="26"/>
                    <a:pt x="143" y="26"/>
                    <a:pt x="143" y="26"/>
                  </a:cubicBezTo>
                  <a:cubicBezTo>
                    <a:pt x="129" y="33"/>
                    <a:pt x="60" y="35"/>
                    <a:pt x="31" y="23"/>
                  </a:cubicBezTo>
                  <a:cubicBezTo>
                    <a:pt x="31" y="21"/>
                    <a:pt x="31" y="20"/>
                    <a:pt x="31" y="20"/>
                  </a:cubicBezTo>
                  <a:cubicBezTo>
                    <a:pt x="31" y="19"/>
                    <a:pt x="31" y="19"/>
                    <a:pt x="31" y="19"/>
                  </a:cubicBezTo>
                  <a:cubicBezTo>
                    <a:pt x="31" y="19"/>
                    <a:pt x="31" y="18"/>
                    <a:pt x="31" y="15"/>
                  </a:cubicBezTo>
                  <a:cubicBezTo>
                    <a:pt x="16" y="17"/>
                    <a:pt x="0" y="13"/>
                    <a:pt x="0" y="13"/>
                  </a:cubicBezTo>
                  <a:cubicBezTo>
                    <a:pt x="0" y="0"/>
                    <a:pt x="0" y="0"/>
                    <a:pt x="0" y="0"/>
                  </a:cubicBezTo>
                  <a:cubicBezTo>
                    <a:pt x="0" y="0"/>
                    <a:pt x="16" y="3"/>
                    <a:pt x="31"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0" name="Freeform 366">
              <a:extLst>
                <a:ext uri="{FF2B5EF4-FFF2-40B4-BE49-F238E27FC236}">
                  <a16:creationId xmlns:a16="http://schemas.microsoft.com/office/drawing/2014/main" id="{732F84F0-051B-4EFE-AC4A-255CB74B0A36}"/>
                </a:ext>
              </a:extLst>
            </p:cNvPr>
            <p:cNvSpPr>
              <a:spLocks noEditPoints="1"/>
            </p:cNvSpPr>
            <p:nvPr/>
          </p:nvSpPr>
          <p:spPr bwMode="auto">
            <a:xfrm>
              <a:off x="6008688" y="2814638"/>
              <a:ext cx="15875" cy="7938"/>
            </a:xfrm>
            <a:custGeom>
              <a:avLst/>
              <a:gdLst>
                <a:gd name="T0" fmla="*/ 1 w 9"/>
                <a:gd name="T1" fmla="*/ 0 h 4"/>
                <a:gd name="T2" fmla="*/ 1 w 9"/>
                <a:gd name="T3" fmla="*/ 0 h 4"/>
                <a:gd name="T4" fmla="*/ 9 w 9"/>
                <a:gd name="T5" fmla="*/ 4 h 4"/>
                <a:gd name="T6" fmla="*/ 1 w 9"/>
                <a:gd name="T7" fmla="*/ 0 h 4"/>
                <a:gd name="T8" fmla="*/ 1 w 9"/>
                <a:gd name="T9" fmla="*/ 0 h 4"/>
                <a:gd name="T10" fmla="*/ 0 w 9"/>
                <a:gd name="T11" fmla="*/ 0 h 4"/>
                <a:gd name="T12" fmla="*/ 1 w 9"/>
                <a:gd name="T13" fmla="*/ 0 h 4"/>
                <a:gd name="T14" fmla="*/ 0 w 9"/>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1" y="0"/>
                  </a:moveTo>
                  <a:cubicBezTo>
                    <a:pt x="1" y="0"/>
                    <a:pt x="1" y="0"/>
                    <a:pt x="1" y="0"/>
                  </a:cubicBezTo>
                  <a:cubicBezTo>
                    <a:pt x="3" y="1"/>
                    <a:pt x="6" y="2"/>
                    <a:pt x="9" y="4"/>
                  </a:cubicBezTo>
                  <a:cubicBezTo>
                    <a:pt x="6" y="2"/>
                    <a:pt x="3" y="1"/>
                    <a:pt x="1" y="0"/>
                  </a:cubicBezTo>
                  <a:cubicBezTo>
                    <a:pt x="1" y="0"/>
                    <a:pt x="1" y="0"/>
                    <a:pt x="1" y="0"/>
                  </a:cubicBezTo>
                  <a:moveTo>
                    <a:pt x="0" y="0"/>
                  </a:moveTo>
                  <a:cubicBezTo>
                    <a:pt x="1" y="0"/>
                    <a:pt x="1" y="0"/>
                    <a:pt x="1" y="0"/>
                  </a:cubicBezTo>
                  <a:cubicBezTo>
                    <a:pt x="1" y="0"/>
                    <a:pt x="1"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1" name="Freeform 367">
              <a:extLst>
                <a:ext uri="{FF2B5EF4-FFF2-40B4-BE49-F238E27FC236}">
                  <a16:creationId xmlns:a16="http://schemas.microsoft.com/office/drawing/2014/main" id="{E4D9DD5F-8F1F-4AB7-BA07-47CA9571EFB6}"/>
                </a:ext>
              </a:extLst>
            </p:cNvPr>
            <p:cNvSpPr>
              <a:spLocks/>
            </p:cNvSpPr>
            <p:nvPr/>
          </p:nvSpPr>
          <p:spPr bwMode="auto">
            <a:xfrm>
              <a:off x="5949951" y="2808288"/>
              <a:ext cx="155575" cy="87313"/>
            </a:xfrm>
            <a:custGeom>
              <a:avLst/>
              <a:gdLst>
                <a:gd name="T0" fmla="*/ 14 w 90"/>
                <a:gd name="T1" fmla="*/ 0 h 51"/>
                <a:gd name="T2" fmla="*/ 12 w 90"/>
                <a:gd name="T3" fmla="*/ 0 h 51"/>
                <a:gd name="T4" fmla="*/ 11 w 90"/>
                <a:gd name="T5" fmla="*/ 0 h 51"/>
                <a:gd name="T6" fmla="*/ 8 w 90"/>
                <a:gd name="T7" fmla="*/ 1 h 51"/>
                <a:gd name="T8" fmla="*/ 8 w 90"/>
                <a:gd name="T9" fmla="*/ 1 h 51"/>
                <a:gd name="T10" fmla="*/ 4 w 90"/>
                <a:gd name="T11" fmla="*/ 1 h 51"/>
                <a:gd name="T12" fmla="*/ 3 w 90"/>
                <a:gd name="T13" fmla="*/ 1 h 51"/>
                <a:gd name="T14" fmla="*/ 0 w 90"/>
                <a:gd name="T15" fmla="*/ 2 h 51"/>
                <a:gd name="T16" fmla="*/ 45 w 90"/>
                <a:gd name="T17" fmla="*/ 51 h 51"/>
                <a:gd name="T18" fmla="*/ 89 w 90"/>
                <a:gd name="T19" fmla="*/ 46 h 51"/>
                <a:gd name="T20" fmla="*/ 89 w 90"/>
                <a:gd name="T21" fmla="*/ 46 h 51"/>
                <a:gd name="T22" fmla="*/ 89 w 90"/>
                <a:gd name="T23" fmla="*/ 46 h 51"/>
                <a:gd name="T24" fmla="*/ 89 w 90"/>
                <a:gd name="T25" fmla="*/ 46 h 51"/>
                <a:gd name="T26" fmla="*/ 89 w 90"/>
                <a:gd name="T27" fmla="*/ 46 h 51"/>
                <a:gd name="T28" fmla="*/ 89 w 90"/>
                <a:gd name="T29" fmla="*/ 46 h 51"/>
                <a:gd name="T30" fmla="*/ 89 w 90"/>
                <a:gd name="T31" fmla="*/ 46 h 51"/>
                <a:gd name="T32" fmla="*/ 89 w 90"/>
                <a:gd name="T33" fmla="*/ 46 h 51"/>
                <a:gd name="T34" fmla="*/ 89 w 90"/>
                <a:gd name="T35" fmla="*/ 46 h 51"/>
                <a:gd name="T36" fmla="*/ 89 w 90"/>
                <a:gd name="T37" fmla="*/ 46 h 51"/>
                <a:gd name="T38" fmla="*/ 89 w 90"/>
                <a:gd name="T39" fmla="*/ 46 h 51"/>
                <a:gd name="T40" fmla="*/ 89 w 90"/>
                <a:gd name="T41" fmla="*/ 46 h 51"/>
                <a:gd name="T42" fmla="*/ 89 w 90"/>
                <a:gd name="T43" fmla="*/ 46 h 51"/>
                <a:gd name="T44" fmla="*/ 89 w 90"/>
                <a:gd name="T45" fmla="*/ 46 h 51"/>
                <a:gd name="T46" fmla="*/ 90 w 90"/>
                <a:gd name="T47" fmla="*/ 46 h 51"/>
                <a:gd name="T48" fmla="*/ 90 w 90"/>
                <a:gd name="T49" fmla="*/ 46 h 51"/>
                <a:gd name="T50" fmla="*/ 90 w 90"/>
                <a:gd name="T51" fmla="*/ 46 h 51"/>
                <a:gd name="T52" fmla="*/ 90 w 90"/>
                <a:gd name="T53" fmla="*/ 46 h 51"/>
                <a:gd name="T54" fmla="*/ 90 w 90"/>
                <a:gd name="T55" fmla="*/ 46 h 51"/>
                <a:gd name="T56" fmla="*/ 90 w 90"/>
                <a:gd name="T57" fmla="*/ 46 h 51"/>
                <a:gd name="T58" fmla="*/ 90 w 90"/>
                <a:gd name="T59" fmla="*/ 46 h 51"/>
                <a:gd name="T60" fmla="*/ 90 w 90"/>
                <a:gd name="T61" fmla="*/ 46 h 51"/>
                <a:gd name="T62" fmla="*/ 90 w 90"/>
                <a:gd name="T63" fmla="*/ 46 h 51"/>
                <a:gd name="T64" fmla="*/ 90 w 90"/>
                <a:gd name="T65" fmla="*/ 46 h 51"/>
                <a:gd name="T66" fmla="*/ 90 w 90"/>
                <a:gd name="T67" fmla="*/ 46 h 51"/>
                <a:gd name="T68" fmla="*/ 90 w 90"/>
                <a:gd name="T69" fmla="*/ 46 h 51"/>
                <a:gd name="T70" fmla="*/ 90 w 90"/>
                <a:gd name="T71" fmla="*/ 46 h 51"/>
                <a:gd name="T72" fmla="*/ 90 w 90"/>
                <a:gd name="T73" fmla="*/ 46 h 51"/>
                <a:gd name="T74" fmla="*/ 90 w 90"/>
                <a:gd name="T75" fmla="*/ 46 h 51"/>
                <a:gd name="T76" fmla="*/ 90 w 90"/>
                <a:gd name="T77" fmla="*/ 35 h 51"/>
                <a:gd name="T78" fmla="*/ 43 w 90"/>
                <a:gd name="T79" fmla="*/ 8 h 51"/>
                <a:gd name="T80" fmla="*/ 35 w 90"/>
                <a:gd name="T81" fmla="*/ 4 h 51"/>
                <a:gd name="T82" fmla="*/ 35 w 90"/>
                <a:gd name="T83" fmla="*/ 4 h 51"/>
                <a:gd name="T84" fmla="*/ 35 w 90"/>
                <a:gd name="T85" fmla="*/ 4 h 51"/>
                <a:gd name="T86" fmla="*/ 34 w 90"/>
                <a:gd name="T87" fmla="*/ 4 h 51"/>
                <a:gd name="T88" fmla="*/ 30 w 90"/>
                <a:gd name="T89" fmla="*/ 3 h 51"/>
                <a:gd name="T90" fmla="*/ 29 w 90"/>
                <a:gd name="T91" fmla="*/ 2 h 51"/>
                <a:gd name="T92" fmla="*/ 25 w 90"/>
                <a:gd name="T93" fmla="*/ 1 h 51"/>
                <a:gd name="T94" fmla="*/ 25 w 90"/>
                <a:gd name="T95" fmla="*/ 1 h 51"/>
                <a:gd name="T96" fmla="*/ 21 w 90"/>
                <a:gd name="T97" fmla="*/ 1 h 51"/>
                <a:gd name="T98" fmla="*/ 20 w 90"/>
                <a:gd name="T99" fmla="*/ 1 h 51"/>
                <a:gd name="T100" fmla="*/ 16 w 90"/>
                <a:gd name="T101" fmla="*/ 0 h 51"/>
                <a:gd name="T102" fmla="*/ 16 w 90"/>
                <a:gd name="T103" fmla="*/ 0 h 51"/>
                <a:gd name="T104" fmla="*/ 14 w 90"/>
                <a:gd name="T10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51">
                  <a:moveTo>
                    <a:pt x="14" y="0"/>
                  </a:moveTo>
                  <a:cubicBezTo>
                    <a:pt x="13" y="0"/>
                    <a:pt x="13" y="0"/>
                    <a:pt x="12" y="0"/>
                  </a:cubicBezTo>
                  <a:cubicBezTo>
                    <a:pt x="11" y="0"/>
                    <a:pt x="11" y="0"/>
                    <a:pt x="11" y="0"/>
                  </a:cubicBezTo>
                  <a:cubicBezTo>
                    <a:pt x="10" y="0"/>
                    <a:pt x="9" y="0"/>
                    <a:pt x="8" y="1"/>
                  </a:cubicBezTo>
                  <a:cubicBezTo>
                    <a:pt x="8" y="1"/>
                    <a:pt x="8" y="1"/>
                    <a:pt x="8" y="1"/>
                  </a:cubicBezTo>
                  <a:cubicBezTo>
                    <a:pt x="6" y="1"/>
                    <a:pt x="5" y="1"/>
                    <a:pt x="4" y="1"/>
                  </a:cubicBezTo>
                  <a:cubicBezTo>
                    <a:pt x="3" y="1"/>
                    <a:pt x="3" y="1"/>
                    <a:pt x="3" y="1"/>
                  </a:cubicBezTo>
                  <a:cubicBezTo>
                    <a:pt x="2" y="1"/>
                    <a:pt x="1" y="2"/>
                    <a:pt x="0" y="2"/>
                  </a:cubicBezTo>
                  <a:cubicBezTo>
                    <a:pt x="12" y="7"/>
                    <a:pt x="37" y="23"/>
                    <a:pt x="45" y="51"/>
                  </a:cubicBezTo>
                  <a:cubicBezTo>
                    <a:pt x="64" y="51"/>
                    <a:pt x="82" y="49"/>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35"/>
                    <a:pt x="90" y="35"/>
                    <a:pt x="90" y="35"/>
                  </a:cubicBezTo>
                  <a:cubicBezTo>
                    <a:pt x="83" y="31"/>
                    <a:pt x="59" y="16"/>
                    <a:pt x="43" y="8"/>
                  </a:cubicBezTo>
                  <a:cubicBezTo>
                    <a:pt x="40" y="6"/>
                    <a:pt x="37" y="5"/>
                    <a:pt x="35" y="4"/>
                  </a:cubicBezTo>
                  <a:cubicBezTo>
                    <a:pt x="35" y="4"/>
                    <a:pt x="35" y="4"/>
                    <a:pt x="35" y="4"/>
                  </a:cubicBezTo>
                  <a:cubicBezTo>
                    <a:pt x="35" y="4"/>
                    <a:pt x="35" y="4"/>
                    <a:pt x="35" y="4"/>
                  </a:cubicBezTo>
                  <a:cubicBezTo>
                    <a:pt x="35" y="4"/>
                    <a:pt x="35" y="4"/>
                    <a:pt x="34" y="4"/>
                  </a:cubicBezTo>
                  <a:cubicBezTo>
                    <a:pt x="33" y="3"/>
                    <a:pt x="32" y="3"/>
                    <a:pt x="30" y="3"/>
                  </a:cubicBezTo>
                  <a:cubicBezTo>
                    <a:pt x="30" y="3"/>
                    <a:pt x="29" y="2"/>
                    <a:pt x="29" y="2"/>
                  </a:cubicBezTo>
                  <a:cubicBezTo>
                    <a:pt x="28" y="2"/>
                    <a:pt x="26" y="2"/>
                    <a:pt x="25" y="1"/>
                  </a:cubicBezTo>
                  <a:cubicBezTo>
                    <a:pt x="25" y="1"/>
                    <a:pt x="25" y="1"/>
                    <a:pt x="25" y="1"/>
                  </a:cubicBezTo>
                  <a:cubicBezTo>
                    <a:pt x="23" y="1"/>
                    <a:pt x="22" y="1"/>
                    <a:pt x="21" y="1"/>
                  </a:cubicBezTo>
                  <a:cubicBezTo>
                    <a:pt x="20" y="1"/>
                    <a:pt x="20" y="1"/>
                    <a:pt x="20" y="1"/>
                  </a:cubicBezTo>
                  <a:cubicBezTo>
                    <a:pt x="18" y="0"/>
                    <a:pt x="17" y="0"/>
                    <a:pt x="16" y="0"/>
                  </a:cubicBezTo>
                  <a:cubicBezTo>
                    <a:pt x="16" y="0"/>
                    <a:pt x="16" y="0"/>
                    <a:pt x="16" y="0"/>
                  </a:cubicBezTo>
                  <a:cubicBezTo>
                    <a:pt x="15" y="0"/>
                    <a:pt x="14" y="0"/>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2" name="Freeform 368">
              <a:extLst>
                <a:ext uri="{FF2B5EF4-FFF2-40B4-BE49-F238E27FC236}">
                  <a16:creationId xmlns:a16="http://schemas.microsoft.com/office/drawing/2014/main" id="{5810E053-2FBD-4EB1-BB08-EBE2824DC655}"/>
                </a:ext>
              </a:extLst>
            </p:cNvPr>
            <p:cNvSpPr>
              <a:spLocks noEditPoints="1"/>
            </p:cNvSpPr>
            <p:nvPr/>
          </p:nvSpPr>
          <p:spPr bwMode="auto">
            <a:xfrm>
              <a:off x="6103938" y="2887663"/>
              <a:ext cx="1588"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1 w 1"/>
                <a:gd name="T22" fmla="*/ 1 w 1"/>
                <a:gd name="T23" fmla="*/ 1 w 1"/>
                <a:gd name="T24" fmla="*/ 1 w 1"/>
                <a:gd name="T25" fmla="*/ 1 w 1"/>
                <a:gd name="T26" fmla="*/ 1 w 1"/>
                <a:gd name="T27" fmla="*/ 1 w 1"/>
                <a:gd name="T28" fmla="*/ 1 w 1"/>
                <a:gd name="T29" fmla="*/ 1 w 1"/>
                <a:gd name="T30" fmla="*/ 1 w 1"/>
                <a:gd name="T31" fmla="*/ 1 w 1"/>
                <a:gd name="T32" fmla="*/ 1 w 1"/>
                <a:gd name="T33" fmla="*/ 1 w 1"/>
                <a:gd name="T34" fmla="*/ 1 w 1"/>
                <a:gd name="T35" fmla="*/ 1 w 1"/>
                <a:gd name="T36" fmla="*/ 1 w 1"/>
                <a:gd name="T37" fmla="*/ 1 w 1"/>
                <a:gd name="T38" fmla="*/ 1 w 1"/>
                <a:gd name="T39" fmla="*/ 1 w 1"/>
                <a:gd name="T40" fmla="*/ 1 w 1"/>
                <a:gd name="T4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Lst>
              <a:rect l="0" t="0" r="r" b="b"/>
              <a:pathLst>
                <a:path w="1">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3" name="Freeform 369">
              <a:extLst>
                <a:ext uri="{FF2B5EF4-FFF2-40B4-BE49-F238E27FC236}">
                  <a16:creationId xmlns:a16="http://schemas.microsoft.com/office/drawing/2014/main" id="{22DA4617-68D6-47B8-98AA-A51CD862210C}"/>
                </a:ext>
              </a:extLst>
            </p:cNvPr>
            <p:cNvSpPr>
              <a:spLocks/>
            </p:cNvSpPr>
            <p:nvPr/>
          </p:nvSpPr>
          <p:spPr bwMode="auto">
            <a:xfrm>
              <a:off x="5807076" y="1339850"/>
              <a:ext cx="88900" cy="87313"/>
            </a:xfrm>
            <a:custGeom>
              <a:avLst/>
              <a:gdLst>
                <a:gd name="T0" fmla="*/ 33 w 56"/>
                <a:gd name="T1" fmla="*/ 31 h 55"/>
                <a:gd name="T2" fmla="*/ 45 w 56"/>
                <a:gd name="T3" fmla="*/ 27 h 55"/>
                <a:gd name="T4" fmla="*/ 56 w 56"/>
                <a:gd name="T5" fmla="*/ 6 h 55"/>
                <a:gd name="T6" fmla="*/ 49 w 56"/>
                <a:gd name="T7" fmla="*/ 0 h 55"/>
                <a:gd name="T8" fmla="*/ 28 w 56"/>
                <a:gd name="T9" fmla="*/ 10 h 55"/>
                <a:gd name="T10" fmla="*/ 24 w 56"/>
                <a:gd name="T11" fmla="*/ 22 h 55"/>
                <a:gd name="T12" fmla="*/ 0 w 56"/>
                <a:gd name="T13" fmla="*/ 46 h 55"/>
                <a:gd name="T14" fmla="*/ 7 w 56"/>
                <a:gd name="T15" fmla="*/ 55 h 55"/>
                <a:gd name="T16" fmla="*/ 33 w 56"/>
                <a:gd name="T17"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33" y="31"/>
                  </a:moveTo>
                  <a:lnTo>
                    <a:pt x="45" y="27"/>
                  </a:lnTo>
                  <a:lnTo>
                    <a:pt x="56" y="6"/>
                  </a:lnTo>
                  <a:lnTo>
                    <a:pt x="49" y="0"/>
                  </a:lnTo>
                  <a:lnTo>
                    <a:pt x="28" y="10"/>
                  </a:lnTo>
                  <a:lnTo>
                    <a:pt x="24" y="22"/>
                  </a:lnTo>
                  <a:lnTo>
                    <a:pt x="0" y="46"/>
                  </a:lnTo>
                  <a:lnTo>
                    <a:pt x="7" y="55"/>
                  </a:lnTo>
                  <a:lnTo>
                    <a:pt x="3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4" name="Freeform 370">
              <a:extLst>
                <a:ext uri="{FF2B5EF4-FFF2-40B4-BE49-F238E27FC236}">
                  <a16:creationId xmlns:a16="http://schemas.microsoft.com/office/drawing/2014/main" id="{78692245-1EED-4CED-AD65-5BC47033BF38}"/>
                </a:ext>
              </a:extLst>
            </p:cNvPr>
            <p:cNvSpPr>
              <a:spLocks/>
            </p:cNvSpPr>
            <p:nvPr/>
          </p:nvSpPr>
          <p:spPr bwMode="auto">
            <a:xfrm>
              <a:off x="5678488" y="1450975"/>
              <a:ext cx="103188" cy="104775"/>
            </a:xfrm>
            <a:custGeom>
              <a:avLst/>
              <a:gdLst>
                <a:gd name="T0" fmla="*/ 47 w 60"/>
                <a:gd name="T1" fmla="*/ 5 h 60"/>
                <a:gd name="T2" fmla="*/ 43 w 60"/>
                <a:gd name="T3" fmla="*/ 0 h 60"/>
                <a:gd name="T4" fmla="*/ 4 w 60"/>
                <a:gd name="T5" fmla="*/ 39 h 60"/>
                <a:gd name="T6" fmla="*/ 4 w 60"/>
                <a:gd name="T7" fmla="*/ 56 h 60"/>
                <a:gd name="T8" fmla="*/ 21 w 60"/>
                <a:gd name="T9" fmla="*/ 56 h 60"/>
                <a:gd name="T10" fmla="*/ 60 w 60"/>
                <a:gd name="T11" fmla="*/ 17 h 60"/>
                <a:gd name="T12" fmla="*/ 55 w 60"/>
                <a:gd name="T13" fmla="*/ 13 h 60"/>
                <a:gd name="T14" fmla="*/ 47 w 60"/>
                <a:gd name="T15" fmla="*/ 5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0">
                  <a:moveTo>
                    <a:pt x="47" y="5"/>
                  </a:moveTo>
                  <a:cubicBezTo>
                    <a:pt x="43" y="0"/>
                    <a:pt x="43" y="0"/>
                    <a:pt x="43" y="0"/>
                  </a:cubicBezTo>
                  <a:cubicBezTo>
                    <a:pt x="4" y="39"/>
                    <a:pt x="4" y="39"/>
                    <a:pt x="4" y="39"/>
                  </a:cubicBezTo>
                  <a:cubicBezTo>
                    <a:pt x="0" y="44"/>
                    <a:pt x="0" y="51"/>
                    <a:pt x="4" y="56"/>
                  </a:cubicBezTo>
                  <a:cubicBezTo>
                    <a:pt x="9" y="60"/>
                    <a:pt x="16" y="60"/>
                    <a:pt x="21" y="56"/>
                  </a:cubicBezTo>
                  <a:cubicBezTo>
                    <a:pt x="60" y="17"/>
                    <a:pt x="60" y="17"/>
                    <a:pt x="60" y="17"/>
                  </a:cubicBezTo>
                  <a:cubicBezTo>
                    <a:pt x="55" y="13"/>
                    <a:pt x="55" y="13"/>
                    <a:pt x="55" y="13"/>
                  </a:cubicBezTo>
                  <a:lnTo>
                    <a:pt x="4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5" name="Freeform 371">
              <a:extLst>
                <a:ext uri="{FF2B5EF4-FFF2-40B4-BE49-F238E27FC236}">
                  <a16:creationId xmlns:a16="http://schemas.microsoft.com/office/drawing/2014/main" id="{98D74102-E3A4-4917-A730-80E9CE348EA7}"/>
                </a:ext>
              </a:extLst>
            </p:cNvPr>
            <p:cNvSpPr>
              <a:spLocks/>
            </p:cNvSpPr>
            <p:nvPr/>
          </p:nvSpPr>
          <p:spPr bwMode="auto">
            <a:xfrm>
              <a:off x="5670551" y="1325563"/>
              <a:ext cx="233363" cy="231775"/>
            </a:xfrm>
            <a:custGeom>
              <a:avLst/>
              <a:gdLst>
                <a:gd name="T0" fmla="*/ 116 w 134"/>
                <a:gd name="T1" fmla="*/ 102 h 134"/>
                <a:gd name="T2" fmla="*/ 131 w 134"/>
                <a:gd name="T3" fmla="*/ 117 h 134"/>
                <a:gd name="T4" fmla="*/ 125 w 134"/>
                <a:gd name="T5" fmla="*/ 90 h 134"/>
                <a:gd name="T6" fmla="*/ 99 w 134"/>
                <a:gd name="T7" fmla="*/ 84 h 134"/>
                <a:gd name="T8" fmla="*/ 87 w 134"/>
                <a:gd name="T9" fmla="*/ 72 h 134"/>
                <a:gd name="T10" fmla="*/ 80 w 134"/>
                <a:gd name="T11" fmla="*/ 65 h 134"/>
                <a:gd name="T12" fmla="*/ 72 w 134"/>
                <a:gd name="T13" fmla="*/ 57 h 134"/>
                <a:gd name="T14" fmla="*/ 65 w 134"/>
                <a:gd name="T15" fmla="*/ 51 h 134"/>
                <a:gd name="T16" fmla="*/ 50 w 134"/>
                <a:gd name="T17" fmla="*/ 35 h 134"/>
                <a:gd name="T18" fmla="*/ 44 w 134"/>
                <a:gd name="T19" fmla="*/ 9 h 134"/>
                <a:gd name="T20" fmla="*/ 17 w 134"/>
                <a:gd name="T21" fmla="*/ 4 h 134"/>
                <a:gd name="T22" fmla="*/ 32 w 134"/>
                <a:gd name="T23" fmla="*/ 18 h 134"/>
                <a:gd name="T24" fmla="*/ 32 w 134"/>
                <a:gd name="T25" fmla="*/ 32 h 134"/>
                <a:gd name="T26" fmla="*/ 18 w 134"/>
                <a:gd name="T27" fmla="*/ 32 h 134"/>
                <a:gd name="T28" fmla="*/ 3 w 134"/>
                <a:gd name="T29" fmla="*/ 17 h 134"/>
                <a:gd name="T30" fmla="*/ 9 w 134"/>
                <a:gd name="T31" fmla="*/ 45 h 134"/>
                <a:gd name="T32" fmla="*/ 35 w 134"/>
                <a:gd name="T33" fmla="*/ 50 h 134"/>
                <a:gd name="T34" fmla="*/ 51 w 134"/>
                <a:gd name="T35" fmla="*/ 66 h 134"/>
                <a:gd name="T36" fmla="*/ 53 w 134"/>
                <a:gd name="T37" fmla="*/ 68 h 134"/>
                <a:gd name="T38" fmla="*/ 57 w 134"/>
                <a:gd name="T39" fmla="*/ 72 h 134"/>
                <a:gd name="T40" fmla="*/ 65 w 134"/>
                <a:gd name="T41" fmla="*/ 80 h 134"/>
                <a:gd name="T42" fmla="*/ 69 w 134"/>
                <a:gd name="T43" fmla="*/ 84 h 134"/>
                <a:gd name="T44" fmla="*/ 72 w 134"/>
                <a:gd name="T45" fmla="*/ 87 h 134"/>
                <a:gd name="T46" fmla="*/ 84 w 134"/>
                <a:gd name="T47" fmla="*/ 99 h 134"/>
                <a:gd name="T48" fmla="*/ 90 w 134"/>
                <a:gd name="T49" fmla="*/ 125 h 134"/>
                <a:gd name="T50" fmla="*/ 117 w 134"/>
                <a:gd name="T51" fmla="*/ 131 h 134"/>
                <a:gd name="T52" fmla="*/ 102 w 134"/>
                <a:gd name="T53" fmla="*/ 116 h 134"/>
                <a:gd name="T54" fmla="*/ 102 w 134"/>
                <a:gd name="T55" fmla="*/ 102 h 134"/>
                <a:gd name="T56" fmla="*/ 116 w 134"/>
                <a:gd name="T57" fmla="*/ 10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134">
                  <a:moveTo>
                    <a:pt x="116" y="102"/>
                  </a:moveTo>
                  <a:cubicBezTo>
                    <a:pt x="131" y="117"/>
                    <a:pt x="131" y="117"/>
                    <a:pt x="131" y="117"/>
                  </a:cubicBezTo>
                  <a:cubicBezTo>
                    <a:pt x="134" y="108"/>
                    <a:pt x="133" y="97"/>
                    <a:pt x="125" y="90"/>
                  </a:cubicBezTo>
                  <a:cubicBezTo>
                    <a:pt x="118" y="83"/>
                    <a:pt x="108" y="81"/>
                    <a:pt x="99" y="84"/>
                  </a:cubicBezTo>
                  <a:cubicBezTo>
                    <a:pt x="87" y="72"/>
                    <a:pt x="87" y="72"/>
                    <a:pt x="87" y="72"/>
                  </a:cubicBezTo>
                  <a:cubicBezTo>
                    <a:pt x="80" y="65"/>
                    <a:pt x="80" y="65"/>
                    <a:pt x="80" y="65"/>
                  </a:cubicBezTo>
                  <a:cubicBezTo>
                    <a:pt x="72" y="57"/>
                    <a:pt x="72" y="57"/>
                    <a:pt x="72" y="57"/>
                  </a:cubicBezTo>
                  <a:cubicBezTo>
                    <a:pt x="65" y="51"/>
                    <a:pt x="65" y="51"/>
                    <a:pt x="65" y="51"/>
                  </a:cubicBezTo>
                  <a:cubicBezTo>
                    <a:pt x="50" y="35"/>
                    <a:pt x="50" y="35"/>
                    <a:pt x="50" y="35"/>
                  </a:cubicBezTo>
                  <a:cubicBezTo>
                    <a:pt x="54" y="27"/>
                    <a:pt x="52" y="16"/>
                    <a:pt x="44" y="9"/>
                  </a:cubicBezTo>
                  <a:cubicBezTo>
                    <a:pt x="37" y="2"/>
                    <a:pt x="26" y="0"/>
                    <a:pt x="17" y="4"/>
                  </a:cubicBezTo>
                  <a:cubicBezTo>
                    <a:pt x="32" y="18"/>
                    <a:pt x="32" y="18"/>
                    <a:pt x="32" y="18"/>
                  </a:cubicBezTo>
                  <a:cubicBezTo>
                    <a:pt x="36" y="22"/>
                    <a:pt x="36" y="28"/>
                    <a:pt x="32" y="32"/>
                  </a:cubicBezTo>
                  <a:cubicBezTo>
                    <a:pt x="28" y="36"/>
                    <a:pt x="22" y="36"/>
                    <a:pt x="18" y="32"/>
                  </a:cubicBezTo>
                  <a:cubicBezTo>
                    <a:pt x="3" y="17"/>
                    <a:pt x="3" y="17"/>
                    <a:pt x="3" y="17"/>
                  </a:cubicBezTo>
                  <a:cubicBezTo>
                    <a:pt x="0" y="26"/>
                    <a:pt x="2" y="37"/>
                    <a:pt x="9" y="45"/>
                  </a:cubicBezTo>
                  <a:cubicBezTo>
                    <a:pt x="16" y="52"/>
                    <a:pt x="26" y="54"/>
                    <a:pt x="35" y="50"/>
                  </a:cubicBezTo>
                  <a:cubicBezTo>
                    <a:pt x="51" y="66"/>
                    <a:pt x="51" y="66"/>
                    <a:pt x="51" y="66"/>
                  </a:cubicBezTo>
                  <a:cubicBezTo>
                    <a:pt x="53" y="68"/>
                    <a:pt x="53" y="68"/>
                    <a:pt x="53" y="68"/>
                  </a:cubicBezTo>
                  <a:cubicBezTo>
                    <a:pt x="57" y="72"/>
                    <a:pt x="57" y="72"/>
                    <a:pt x="57" y="72"/>
                  </a:cubicBezTo>
                  <a:cubicBezTo>
                    <a:pt x="65" y="80"/>
                    <a:pt x="65" y="80"/>
                    <a:pt x="65" y="80"/>
                  </a:cubicBezTo>
                  <a:cubicBezTo>
                    <a:pt x="69" y="84"/>
                    <a:pt x="69" y="84"/>
                    <a:pt x="69" y="84"/>
                  </a:cubicBezTo>
                  <a:cubicBezTo>
                    <a:pt x="72" y="87"/>
                    <a:pt x="72" y="87"/>
                    <a:pt x="72" y="87"/>
                  </a:cubicBezTo>
                  <a:cubicBezTo>
                    <a:pt x="84" y="99"/>
                    <a:pt x="84" y="99"/>
                    <a:pt x="84" y="99"/>
                  </a:cubicBezTo>
                  <a:cubicBezTo>
                    <a:pt x="81" y="108"/>
                    <a:pt x="83" y="118"/>
                    <a:pt x="90" y="125"/>
                  </a:cubicBezTo>
                  <a:cubicBezTo>
                    <a:pt x="97" y="133"/>
                    <a:pt x="108" y="134"/>
                    <a:pt x="117" y="131"/>
                  </a:cubicBezTo>
                  <a:cubicBezTo>
                    <a:pt x="102" y="116"/>
                    <a:pt x="102" y="116"/>
                    <a:pt x="102" y="116"/>
                  </a:cubicBezTo>
                  <a:cubicBezTo>
                    <a:pt x="98" y="112"/>
                    <a:pt x="98" y="106"/>
                    <a:pt x="102" y="102"/>
                  </a:cubicBezTo>
                  <a:cubicBezTo>
                    <a:pt x="106" y="99"/>
                    <a:pt x="112" y="99"/>
                    <a:pt x="116"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47" name="Group 146">
            <a:extLst>
              <a:ext uri="{FF2B5EF4-FFF2-40B4-BE49-F238E27FC236}">
                <a16:creationId xmlns:a16="http://schemas.microsoft.com/office/drawing/2014/main" id="{A57CF0A2-D3C4-40F4-A62B-06AC57C68FC7}"/>
              </a:ext>
            </a:extLst>
          </p:cNvPr>
          <p:cNvGrpSpPr/>
          <p:nvPr/>
        </p:nvGrpSpPr>
        <p:grpSpPr>
          <a:xfrm>
            <a:off x="326739" y="5061340"/>
            <a:ext cx="1537804" cy="1198707"/>
            <a:chOff x="606805" y="2313320"/>
            <a:chExt cx="2221472" cy="1731621"/>
          </a:xfrm>
        </p:grpSpPr>
        <p:sp>
          <p:nvSpPr>
            <p:cNvPr id="148" name="Freeform 134">
              <a:extLst>
                <a:ext uri="{FF2B5EF4-FFF2-40B4-BE49-F238E27FC236}">
                  <a16:creationId xmlns:a16="http://schemas.microsoft.com/office/drawing/2014/main" id="{3F85FE26-D2B4-4FE8-ACA6-E9BEEB5B3BA1}"/>
                </a:ext>
              </a:extLst>
            </p:cNvPr>
            <p:cNvSpPr>
              <a:spLocks/>
            </p:cNvSpPr>
            <p:nvPr/>
          </p:nvSpPr>
          <p:spPr bwMode="auto">
            <a:xfrm>
              <a:off x="1402813" y="2313320"/>
              <a:ext cx="636805" cy="289011"/>
            </a:xfrm>
            <a:custGeom>
              <a:avLst/>
              <a:gdLst>
                <a:gd name="T0" fmla="*/ 70 w 409"/>
                <a:gd name="T1" fmla="*/ 189 h 189"/>
                <a:gd name="T2" fmla="*/ 70 w 409"/>
                <a:gd name="T3" fmla="*/ 66 h 189"/>
                <a:gd name="T4" fmla="*/ 339 w 409"/>
                <a:gd name="T5" fmla="*/ 66 h 189"/>
                <a:gd name="T6" fmla="*/ 339 w 409"/>
                <a:gd name="T7" fmla="*/ 189 h 189"/>
                <a:gd name="T8" fmla="*/ 409 w 409"/>
                <a:gd name="T9" fmla="*/ 189 h 189"/>
                <a:gd name="T10" fmla="*/ 409 w 409"/>
                <a:gd name="T11" fmla="*/ 35 h 189"/>
                <a:gd name="T12" fmla="*/ 374 w 409"/>
                <a:gd name="T13" fmla="*/ 0 h 189"/>
                <a:gd name="T14" fmla="*/ 35 w 409"/>
                <a:gd name="T15" fmla="*/ 0 h 189"/>
                <a:gd name="T16" fmla="*/ 0 w 409"/>
                <a:gd name="T17" fmla="*/ 35 h 189"/>
                <a:gd name="T18" fmla="*/ 0 w 409"/>
                <a:gd name="T19" fmla="*/ 189 h 189"/>
                <a:gd name="T20" fmla="*/ 70 w 409"/>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89">
                  <a:moveTo>
                    <a:pt x="70" y="189"/>
                  </a:moveTo>
                  <a:cubicBezTo>
                    <a:pt x="70" y="66"/>
                    <a:pt x="70" y="66"/>
                    <a:pt x="70" y="66"/>
                  </a:cubicBezTo>
                  <a:cubicBezTo>
                    <a:pt x="339" y="66"/>
                    <a:pt x="339" y="66"/>
                    <a:pt x="339" y="66"/>
                  </a:cubicBezTo>
                  <a:cubicBezTo>
                    <a:pt x="339" y="189"/>
                    <a:pt x="339" y="189"/>
                    <a:pt x="339" y="189"/>
                  </a:cubicBezTo>
                  <a:cubicBezTo>
                    <a:pt x="409" y="189"/>
                    <a:pt x="409" y="189"/>
                    <a:pt x="409" y="189"/>
                  </a:cubicBezTo>
                  <a:cubicBezTo>
                    <a:pt x="409" y="35"/>
                    <a:pt x="409" y="35"/>
                    <a:pt x="409" y="35"/>
                  </a:cubicBezTo>
                  <a:cubicBezTo>
                    <a:pt x="409" y="15"/>
                    <a:pt x="394" y="0"/>
                    <a:pt x="374" y="0"/>
                  </a:cubicBezTo>
                  <a:cubicBezTo>
                    <a:pt x="35" y="0"/>
                    <a:pt x="35" y="0"/>
                    <a:pt x="35" y="0"/>
                  </a:cubicBezTo>
                  <a:cubicBezTo>
                    <a:pt x="15" y="0"/>
                    <a:pt x="0" y="15"/>
                    <a:pt x="0" y="35"/>
                  </a:cubicBezTo>
                  <a:cubicBezTo>
                    <a:pt x="0" y="189"/>
                    <a:pt x="0" y="189"/>
                    <a:pt x="0" y="189"/>
                  </a:cubicBezTo>
                  <a:lnTo>
                    <a:pt x="70" y="189"/>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9" name="Freeform 136">
              <a:extLst>
                <a:ext uri="{FF2B5EF4-FFF2-40B4-BE49-F238E27FC236}">
                  <a16:creationId xmlns:a16="http://schemas.microsoft.com/office/drawing/2014/main" id="{10298F12-3042-437B-A246-AD53B3647288}"/>
                </a:ext>
              </a:extLst>
            </p:cNvPr>
            <p:cNvSpPr>
              <a:spLocks/>
            </p:cNvSpPr>
            <p:nvPr/>
          </p:nvSpPr>
          <p:spPr bwMode="auto">
            <a:xfrm>
              <a:off x="817443" y="2602334"/>
              <a:ext cx="1802651" cy="1107062"/>
            </a:xfrm>
            <a:custGeom>
              <a:avLst/>
              <a:gdLst>
                <a:gd name="T0" fmla="*/ 1161 w 1161"/>
                <a:gd name="T1" fmla="*/ 711 h 721"/>
                <a:gd name="T2" fmla="*/ 1151 w 1161"/>
                <a:gd name="T3" fmla="*/ 721 h 721"/>
                <a:gd name="T4" fmla="*/ 10 w 1161"/>
                <a:gd name="T5" fmla="*/ 721 h 721"/>
                <a:gd name="T6" fmla="*/ 0 w 1161"/>
                <a:gd name="T7" fmla="*/ 711 h 721"/>
                <a:gd name="T8" fmla="*/ 0 w 1161"/>
                <a:gd name="T9" fmla="*/ 10 h 721"/>
                <a:gd name="T10" fmla="*/ 10 w 1161"/>
                <a:gd name="T11" fmla="*/ 0 h 721"/>
                <a:gd name="T12" fmla="*/ 1151 w 1161"/>
                <a:gd name="T13" fmla="*/ 0 h 721"/>
                <a:gd name="T14" fmla="*/ 1161 w 1161"/>
                <a:gd name="T15" fmla="*/ 10 h 721"/>
                <a:gd name="T16" fmla="*/ 1161 w 1161"/>
                <a:gd name="T17" fmla="*/ 7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1" h="721">
                  <a:moveTo>
                    <a:pt x="1161" y="711"/>
                  </a:moveTo>
                  <a:cubicBezTo>
                    <a:pt x="1161" y="716"/>
                    <a:pt x="1157" y="721"/>
                    <a:pt x="1151" y="721"/>
                  </a:cubicBezTo>
                  <a:cubicBezTo>
                    <a:pt x="10" y="721"/>
                    <a:pt x="10" y="721"/>
                    <a:pt x="10" y="721"/>
                  </a:cubicBezTo>
                  <a:cubicBezTo>
                    <a:pt x="4" y="721"/>
                    <a:pt x="0" y="716"/>
                    <a:pt x="0" y="711"/>
                  </a:cubicBezTo>
                  <a:cubicBezTo>
                    <a:pt x="0" y="10"/>
                    <a:pt x="0" y="10"/>
                    <a:pt x="0" y="10"/>
                  </a:cubicBezTo>
                  <a:cubicBezTo>
                    <a:pt x="0" y="4"/>
                    <a:pt x="4" y="0"/>
                    <a:pt x="10" y="0"/>
                  </a:cubicBezTo>
                  <a:cubicBezTo>
                    <a:pt x="1151" y="0"/>
                    <a:pt x="1151" y="0"/>
                    <a:pt x="1151" y="0"/>
                  </a:cubicBezTo>
                  <a:cubicBezTo>
                    <a:pt x="1157" y="0"/>
                    <a:pt x="1161" y="4"/>
                    <a:pt x="1161" y="10"/>
                  </a:cubicBezTo>
                  <a:lnTo>
                    <a:pt x="1161"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0" name="Freeform 137">
              <a:extLst>
                <a:ext uri="{FF2B5EF4-FFF2-40B4-BE49-F238E27FC236}">
                  <a16:creationId xmlns:a16="http://schemas.microsoft.com/office/drawing/2014/main" id="{452F3665-7224-48AC-9DC5-6FA0F7A74E0E}"/>
                </a:ext>
              </a:extLst>
            </p:cNvPr>
            <p:cNvSpPr>
              <a:spLocks/>
            </p:cNvSpPr>
            <p:nvPr/>
          </p:nvSpPr>
          <p:spPr bwMode="auto">
            <a:xfrm>
              <a:off x="957050" y="2744390"/>
              <a:ext cx="1520986" cy="835195"/>
            </a:xfrm>
            <a:custGeom>
              <a:avLst/>
              <a:gdLst>
                <a:gd name="T0" fmla="*/ 980 w 980"/>
                <a:gd name="T1" fmla="*/ 530 h 543"/>
                <a:gd name="T2" fmla="*/ 967 w 980"/>
                <a:gd name="T3" fmla="*/ 543 h 543"/>
                <a:gd name="T4" fmla="*/ 14 w 980"/>
                <a:gd name="T5" fmla="*/ 543 h 543"/>
                <a:gd name="T6" fmla="*/ 0 w 980"/>
                <a:gd name="T7" fmla="*/ 530 h 543"/>
                <a:gd name="T8" fmla="*/ 0 w 980"/>
                <a:gd name="T9" fmla="*/ 13 h 543"/>
                <a:gd name="T10" fmla="*/ 14 w 980"/>
                <a:gd name="T11" fmla="*/ 0 h 543"/>
                <a:gd name="T12" fmla="*/ 967 w 980"/>
                <a:gd name="T13" fmla="*/ 0 h 543"/>
                <a:gd name="T14" fmla="*/ 980 w 980"/>
                <a:gd name="T15" fmla="*/ 13 h 543"/>
                <a:gd name="T16" fmla="*/ 980 w 980"/>
                <a:gd name="T17" fmla="*/ 53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3">
                  <a:moveTo>
                    <a:pt x="980" y="530"/>
                  </a:moveTo>
                  <a:cubicBezTo>
                    <a:pt x="980" y="537"/>
                    <a:pt x="974" y="543"/>
                    <a:pt x="967" y="543"/>
                  </a:cubicBezTo>
                  <a:cubicBezTo>
                    <a:pt x="14" y="543"/>
                    <a:pt x="14" y="543"/>
                    <a:pt x="14" y="543"/>
                  </a:cubicBezTo>
                  <a:cubicBezTo>
                    <a:pt x="6" y="543"/>
                    <a:pt x="0" y="537"/>
                    <a:pt x="0" y="530"/>
                  </a:cubicBezTo>
                  <a:cubicBezTo>
                    <a:pt x="0" y="13"/>
                    <a:pt x="0" y="13"/>
                    <a:pt x="0" y="13"/>
                  </a:cubicBezTo>
                  <a:cubicBezTo>
                    <a:pt x="0" y="6"/>
                    <a:pt x="6" y="0"/>
                    <a:pt x="14" y="0"/>
                  </a:cubicBezTo>
                  <a:cubicBezTo>
                    <a:pt x="967" y="0"/>
                    <a:pt x="967" y="0"/>
                    <a:pt x="967" y="0"/>
                  </a:cubicBezTo>
                  <a:cubicBezTo>
                    <a:pt x="974" y="0"/>
                    <a:pt x="980" y="6"/>
                    <a:pt x="980" y="13"/>
                  </a:cubicBezTo>
                  <a:lnTo>
                    <a:pt x="980" y="5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1" name="Freeform 138">
              <a:extLst>
                <a:ext uri="{FF2B5EF4-FFF2-40B4-BE49-F238E27FC236}">
                  <a16:creationId xmlns:a16="http://schemas.microsoft.com/office/drawing/2014/main" id="{990A9998-88A0-4044-9EC0-2178ABDC8E24}"/>
                </a:ext>
              </a:extLst>
            </p:cNvPr>
            <p:cNvSpPr>
              <a:spLocks/>
            </p:cNvSpPr>
            <p:nvPr/>
          </p:nvSpPr>
          <p:spPr bwMode="auto">
            <a:xfrm>
              <a:off x="957050" y="2996663"/>
              <a:ext cx="1520986" cy="582920"/>
            </a:xfrm>
            <a:custGeom>
              <a:avLst/>
              <a:gdLst>
                <a:gd name="T0" fmla="*/ 490 w 980"/>
                <a:gd name="T1" fmla="*/ 148 h 379"/>
                <a:gd name="T2" fmla="*/ 0 w 980"/>
                <a:gd name="T3" fmla="*/ 0 h 379"/>
                <a:gd name="T4" fmla="*/ 0 w 980"/>
                <a:gd name="T5" fmla="*/ 366 h 379"/>
                <a:gd name="T6" fmla="*/ 14 w 980"/>
                <a:gd name="T7" fmla="*/ 379 h 379"/>
                <a:gd name="T8" fmla="*/ 967 w 980"/>
                <a:gd name="T9" fmla="*/ 379 h 379"/>
                <a:gd name="T10" fmla="*/ 980 w 980"/>
                <a:gd name="T11" fmla="*/ 366 h 379"/>
                <a:gd name="T12" fmla="*/ 980 w 980"/>
                <a:gd name="T13" fmla="*/ 0 h 379"/>
                <a:gd name="T14" fmla="*/ 490 w 980"/>
                <a:gd name="T15" fmla="*/ 148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379">
                  <a:moveTo>
                    <a:pt x="490" y="148"/>
                  </a:moveTo>
                  <a:cubicBezTo>
                    <a:pt x="202" y="148"/>
                    <a:pt x="31" y="24"/>
                    <a:pt x="0" y="0"/>
                  </a:cubicBezTo>
                  <a:cubicBezTo>
                    <a:pt x="0" y="366"/>
                    <a:pt x="0" y="366"/>
                    <a:pt x="0" y="366"/>
                  </a:cubicBezTo>
                  <a:cubicBezTo>
                    <a:pt x="0" y="373"/>
                    <a:pt x="6" y="379"/>
                    <a:pt x="14" y="379"/>
                  </a:cubicBezTo>
                  <a:cubicBezTo>
                    <a:pt x="967" y="379"/>
                    <a:pt x="967" y="379"/>
                    <a:pt x="967" y="379"/>
                  </a:cubicBezTo>
                  <a:cubicBezTo>
                    <a:pt x="974" y="379"/>
                    <a:pt x="980" y="373"/>
                    <a:pt x="980" y="366"/>
                  </a:cubicBezTo>
                  <a:cubicBezTo>
                    <a:pt x="980" y="0"/>
                    <a:pt x="980" y="0"/>
                    <a:pt x="980" y="0"/>
                  </a:cubicBezTo>
                  <a:cubicBezTo>
                    <a:pt x="950" y="24"/>
                    <a:pt x="778" y="148"/>
                    <a:pt x="490" y="148"/>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2" name="Freeform 140">
              <a:extLst>
                <a:ext uri="{FF2B5EF4-FFF2-40B4-BE49-F238E27FC236}">
                  <a16:creationId xmlns:a16="http://schemas.microsoft.com/office/drawing/2014/main" id="{B539D3F8-0956-4BE4-AC04-B92C95F72E15}"/>
                </a:ext>
              </a:extLst>
            </p:cNvPr>
            <p:cNvSpPr>
              <a:spLocks/>
            </p:cNvSpPr>
            <p:nvPr/>
          </p:nvSpPr>
          <p:spPr bwMode="auto">
            <a:xfrm>
              <a:off x="1402813" y="2313320"/>
              <a:ext cx="636805" cy="107767"/>
            </a:xfrm>
            <a:custGeom>
              <a:avLst/>
              <a:gdLst>
                <a:gd name="T0" fmla="*/ 374 w 409"/>
                <a:gd name="T1" fmla="*/ 0 h 70"/>
                <a:gd name="T2" fmla="*/ 35 w 409"/>
                <a:gd name="T3" fmla="*/ 0 h 70"/>
                <a:gd name="T4" fmla="*/ 0 w 409"/>
                <a:gd name="T5" fmla="*/ 35 h 70"/>
                <a:gd name="T6" fmla="*/ 0 w 409"/>
                <a:gd name="T7" fmla="*/ 70 h 70"/>
                <a:gd name="T8" fmla="*/ 35 w 409"/>
                <a:gd name="T9" fmla="*/ 35 h 70"/>
                <a:gd name="T10" fmla="*/ 374 w 409"/>
                <a:gd name="T11" fmla="*/ 35 h 70"/>
                <a:gd name="T12" fmla="*/ 409 w 409"/>
                <a:gd name="T13" fmla="*/ 70 h 70"/>
                <a:gd name="T14" fmla="*/ 409 w 409"/>
                <a:gd name="T15" fmla="*/ 35 h 70"/>
                <a:gd name="T16" fmla="*/ 374 w 40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70">
                  <a:moveTo>
                    <a:pt x="374" y="0"/>
                  </a:moveTo>
                  <a:cubicBezTo>
                    <a:pt x="35" y="0"/>
                    <a:pt x="35" y="0"/>
                    <a:pt x="35" y="0"/>
                  </a:cubicBezTo>
                  <a:cubicBezTo>
                    <a:pt x="15" y="0"/>
                    <a:pt x="0" y="15"/>
                    <a:pt x="0" y="35"/>
                  </a:cubicBezTo>
                  <a:cubicBezTo>
                    <a:pt x="0" y="70"/>
                    <a:pt x="0" y="70"/>
                    <a:pt x="0" y="70"/>
                  </a:cubicBezTo>
                  <a:cubicBezTo>
                    <a:pt x="0" y="51"/>
                    <a:pt x="15" y="35"/>
                    <a:pt x="35" y="35"/>
                  </a:cubicBezTo>
                  <a:cubicBezTo>
                    <a:pt x="374" y="35"/>
                    <a:pt x="374" y="35"/>
                    <a:pt x="374" y="35"/>
                  </a:cubicBezTo>
                  <a:cubicBezTo>
                    <a:pt x="394" y="35"/>
                    <a:pt x="409" y="51"/>
                    <a:pt x="409" y="70"/>
                  </a:cubicBezTo>
                  <a:cubicBezTo>
                    <a:pt x="409" y="35"/>
                    <a:pt x="409" y="35"/>
                    <a:pt x="409" y="35"/>
                  </a:cubicBezTo>
                  <a:cubicBezTo>
                    <a:pt x="409" y="15"/>
                    <a:pt x="394" y="0"/>
                    <a:pt x="374" y="0"/>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3" name="Rectangle 154">
              <a:extLst>
                <a:ext uri="{FF2B5EF4-FFF2-40B4-BE49-F238E27FC236}">
                  <a16:creationId xmlns:a16="http://schemas.microsoft.com/office/drawing/2014/main" id="{E2E5C04B-0C2A-47B6-90D2-47D43D3CF7E8}"/>
                </a:ext>
              </a:extLst>
            </p:cNvPr>
            <p:cNvSpPr>
              <a:spLocks noChangeArrowheads="1"/>
            </p:cNvSpPr>
            <p:nvPr/>
          </p:nvSpPr>
          <p:spPr bwMode="auto">
            <a:xfrm>
              <a:off x="932558" y="3709394"/>
              <a:ext cx="1572419" cy="3673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4" name="Rectangle 155">
              <a:extLst>
                <a:ext uri="{FF2B5EF4-FFF2-40B4-BE49-F238E27FC236}">
                  <a16:creationId xmlns:a16="http://schemas.microsoft.com/office/drawing/2014/main" id="{DC6F1CC9-9B37-4BD3-9F57-07749F8E265E}"/>
                </a:ext>
              </a:extLst>
            </p:cNvPr>
            <p:cNvSpPr>
              <a:spLocks noChangeArrowheads="1"/>
            </p:cNvSpPr>
            <p:nvPr/>
          </p:nvSpPr>
          <p:spPr bwMode="auto">
            <a:xfrm>
              <a:off x="932558" y="3709394"/>
              <a:ext cx="1572419" cy="36739"/>
            </a:xfrm>
            <a:prstGeom prst="rect">
              <a:avLst/>
            </a:prstGeom>
            <a:solidFill>
              <a:srgbClr val="0063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5" name="Freeform 156">
              <a:extLst>
                <a:ext uri="{FF2B5EF4-FFF2-40B4-BE49-F238E27FC236}">
                  <a16:creationId xmlns:a16="http://schemas.microsoft.com/office/drawing/2014/main" id="{9B4E61BF-12E8-4538-9133-5DF25E6BA217}"/>
                </a:ext>
              </a:extLst>
            </p:cNvPr>
            <p:cNvSpPr>
              <a:spLocks/>
            </p:cNvSpPr>
            <p:nvPr/>
          </p:nvSpPr>
          <p:spPr bwMode="auto">
            <a:xfrm>
              <a:off x="611705" y="4017999"/>
              <a:ext cx="2214124" cy="26942"/>
            </a:xfrm>
            <a:custGeom>
              <a:avLst/>
              <a:gdLst>
                <a:gd name="T0" fmla="*/ 1425 w 1425"/>
                <a:gd name="T1" fmla="*/ 0 h 17"/>
                <a:gd name="T2" fmla="*/ 1419 w 1425"/>
                <a:gd name="T3" fmla="*/ 0 h 17"/>
                <a:gd name="T4" fmla="*/ 6 w 1425"/>
                <a:gd name="T5" fmla="*/ 0 h 17"/>
                <a:gd name="T6" fmla="*/ 0 w 1425"/>
                <a:gd name="T7" fmla="*/ 0 h 17"/>
                <a:gd name="T8" fmla="*/ 0 w 1425"/>
                <a:gd name="T9" fmla="*/ 11 h 17"/>
                <a:gd name="T10" fmla="*/ 0 w 1425"/>
                <a:gd name="T11" fmla="*/ 11 h 17"/>
                <a:gd name="T12" fmla="*/ 8 w 1425"/>
                <a:gd name="T13" fmla="*/ 17 h 17"/>
                <a:gd name="T14" fmla="*/ 1417 w 1425"/>
                <a:gd name="T15" fmla="*/ 17 h 17"/>
                <a:gd name="T16" fmla="*/ 1425 w 1425"/>
                <a:gd name="T17" fmla="*/ 11 h 17"/>
                <a:gd name="T18" fmla="*/ 1425 w 1425"/>
                <a:gd name="T19" fmla="*/ 11 h 17"/>
                <a:gd name="T20" fmla="*/ 1425 w 14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5" h="17">
                  <a:moveTo>
                    <a:pt x="1425" y="0"/>
                  </a:moveTo>
                  <a:cubicBezTo>
                    <a:pt x="1419" y="0"/>
                    <a:pt x="1419" y="0"/>
                    <a:pt x="1419" y="0"/>
                  </a:cubicBezTo>
                  <a:cubicBezTo>
                    <a:pt x="6" y="0"/>
                    <a:pt x="6" y="0"/>
                    <a:pt x="6" y="0"/>
                  </a:cubicBezTo>
                  <a:cubicBezTo>
                    <a:pt x="0" y="0"/>
                    <a:pt x="0" y="0"/>
                    <a:pt x="0" y="0"/>
                  </a:cubicBezTo>
                  <a:cubicBezTo>
                    <a:pt x="0" y="11"/>
                    <a:pt x="0" y="11"/>
                    <a:pt x="0" y="11"/>
                  </a:cubicBezTo>
                  <a:cubicBezTo>
                    <a:pt x="0" y="11"/>
                    <a:pt x="0" y="11"/>
                    <a:pt x="0" y="11"/>
                  </a:cubicBezTo>
                  <a:cubicBezTo>
                    <a:pt x="0" y="15"/>
                    <a:pt x="3" y="17"/>
                    <a:pt x="8" y="17"/>
                  </a:cubicBezTo>
                  <a:cubicBezTo>
                    <a:pt x="1417" y="17"/>
                    <a:pt x="1417" y="17"/>
                    <a:pt x="1417" y="17"/>
                  </a:cubicBezTo>
                  <a:cubicBezTo>
                    <a:pt x="1422" y="17"/>
                    <a:pt x="1425" y="15"/>
                    <a:pt x="1425" y="11"/>
                  </a:cubicBezTo>
                  <a:cubicBezTo>
                    <a:pt x="1425" y="11"/>
                    <a:pt x="1425" y="11"/>
                    <a:pt x="1425" y="11"/>
                  </a:cubicBezTo>
                  <a:lnTo>
                    <a:pt x="142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6" name="Freeform 157">
              <a:extLst>
                <a:ext uri="{FF2B5EF4-FFF2-40B4-BE49-F238E27FC236}">
                  <a16:creationId xmlns:a16="http://schemas.microsoft.com/office/drawing/2014/main" id="{6B18B200-0622-4B25-AE3E-77DE66F37A65}"/>
                </a:ext>
              </a:extLst>
            </p:cNvPr>
            <p:cNvSpPr>
              <a:spLocks/>
            </p:cNvSpPr>
            <p:nvPr/>
          </p:nvSpPr>
          <p:spPr bwMode="auto">
            <a:xfrm>
              <a:off x="606805" y="3733885"/>
              <a:ext cx="2221472" cy="293909"/>
            </a:xfrm>
            <a:custGeom>
              <a:avLst/>
              <a:gdLst>
                <a:gd name="T0" fmla="*/ 1426 w 1430"/>
                <a:gd name="T1" fmla="*/ 180 h 191"/>
                <a:gd name="T2" fmla="*/ 1297 w 1430"/>
                <a:gd name="T3" fmla="*/ 11 h 191"/>
                <a:gd name="T4" fmla="*/ 1274 w 1430"/>
                <a:gd name="T5" fmla="*/ 0 h 191"/>
                <a:gd name="T6" fmla="*/ 157 w 1430"/>
                <a:gd name="T7" fmla="*/ 0 h 191"/>
                <a:gd name="T8" fmla="*/ 134 w 1430"/>
                <a:gd name="T9" fmla="*/ 11 h 191"/>
                <a:gd name="T10" fmla="*/ 5 w 1430"/>
                <a:gd name="T11" fmla="*/ 180 h 191"/>
                <a:gd name="T12" fmla="*/ 11 w 1430"/>
                <a:gd name="T13" fmla="*/ 191 h 191"/>
                <a:gd name="T14" fmla="*/ 1420 w 1430"/>
                <a:gd name="T15" fmla="*/ 191 h 191"/>
                <a:gd name="T16" fmla="*/ 1426 w 1430"/>
                <a:gd name="T17" fmla="*/ 1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0" h="191">
                  <a:moveTo>
                    <a:pt x="1426" y="180"/>
                  </a:moveTo>
                  <a:cubicBezTo>
                    <a:pt x="1297" y="11"/>
                    <a:pt x="1297" y="11"/>
                    <a:pt x="1297" y="11"/>
                  </a:cubicBezTo>
                  <a:cubicBezTo>
                    <a:pt x="1292" y="5"/>
                    <a:pt x="1282" y="0"/>
                    <a:pt x="1274" y="0"/>
                  </a:cubicBezTo>
                  <a:cubicBezTo>
                    <a:pt x="157" y="0"/>
                    <a:pt x="157" y="0"/>
                    <a:pt x="157" y="0"/>
                  </a:cubicBezTo>
                  <a:cubicBezTo>
                    <a:pt x="149" y="0"/>
                    <a:pt x="139" y="5"/>
                    <a:pt x="134" y="11"/>
                  </a:cubicBezTo>
                  <a:cubicBezTo>
                    <a:pt x="5" y="180"/>
                    <a:pt x="5" y="180"/>
                    <a:pt x="5" y="180"/>
                  </a:cubicBezTo>
                  <a:cubicBezTo>
                    <a:pt x="0" y="186"/>
                    <a:pt x="3" y="191"/>
                    <a:pt x="11" y="191"/>
                  </a:cubicBezTo>
                  <a:cubicBezTo>
                    <a:pt x="1420" y="191"/>
                    <a:pt x="1420" y="191"/>
                    <a:pt x="1420" y="191"/>
                  </a:cubicBezTo>
                  <a:cubicBezTo>
                    <a:pt x="1428" y="191"/>
                    <a:pt x="1430" y="186"/>
                    <a:pt x="1426" y="18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7" name="Freeform 158">
              <a:extLst>
                <a:ext uri="{FF2B5EF4-FFF2-40B4-BE49-F238E27FC236}">
                  <a16:creationId xmlns:a16="http://schemas.microsoft.com/office/drawing/2014/main" id="{9C664112-AB2B-4AC8-912F-4DA973E68FB5}"/>
                </a:ext>
              </a:extLst>
            </p:cNvPr>
            <p:cNvSpPr>
              <a:spLocks/>
            </p:cNvSpPr>
            <p:nvPr/>
          </p:nvSpPr>
          <p:spPr bwMode="auto">
            <a:xfrm>
              <a:off x="1280350" y="2744390"/>
              <a:ext cx="83275" cy="636806"/>
            </a:xfrm>
            <a:custGeom>
              <a:avLst/>
              <a:gdLst>
                <a:gd name="T0" fmla="*/ 0 w 53"/>
                <a:gd name="T1" fmla="*/ 0 h 415"/>
                <a:gd name="T2" fmla="*/ 0 w 53"/>
                <a:gd name="T3" fmla="*/ 388 h 415"/>
                <a:gd name="T4" fmla="*/ 26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6"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8" name="Freeform 159">
              <a:extLst>
                <a:ext uri="{FF2B5EF4-FFF2-40B4-BE49-F238E27FC236}">
                  <a16:creationId xmlns:a16="http://schemas.microsoft.com/office/drawing/2014/main" id="{982E7383-98E1-4D5B-B671-9C00C20BE761}"/>
                </a:ext>
              </a:extLst>
            </p:cNvPr>
            <p:cNvSpPr>
              <a:spLocks/>
            </p:cNvSpPr>
            <p:nvPr/>
          </p:nvSpPr>
          <p:spPr bwMode="auto">
            <a:xfrm>
              <a:off x="1290147" y="2744390"/>
              <a:ext cx="73478" cy="636806"/>
            </a:xfrm>
            <a:custGeom>
              <a:avLst/>
              <a:gdLst>
                <a:gd name="T0" fmla="*/ 33 w 47"/>
                <a:gd name="T1" fmla="*/ 0 h 415"/>
                <a:gd name="T2" fmla="*/ 33 w 47"/>
                <a:gd name="T3" fmla="*/ 379 h 415"/>
                <a:gd name="T4" fmla="*/ 6 w 47"/>
                <a:gd name="T5" fmla="*/ 406 h 415"/>
                <a:gd name="T6" fmla="*/ 0 w 47"/>
                <a:gd name="T7" fmla="*/ 406 h 415"/>
                <a:gd name="T8" fmla="*/ 20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0"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9" name="Freeform 160">
              <a:extLst>
                <a:ext uri="{FF2B5EF4-FFF2-40B4-BE49-F238E27FC236}">
                  <a16:creationId xmlns:a16="http://schemas.microsoft.com/office/drawing/2014/main" id="{64151AA5-488D-4C88-9CC2-E69C4905254F}"/>
                </a:ext>
              </a:extLst>
            </p:cNvPr>
            <p:cNvSpPr>
              <a:spLocks/>
            </p:cNvSpPr>
            <p:nvPr/>
          </p:nvSpPr>
          <p:spPr bwMode="auto">
            <a:xfrm>
              <a:off x="1263205" y="3097080"/>
              <a:ext cx="120014" cy="132259"/>
            </a:xfrm>
            <a:custGeom>
              <a:avLst/>
              <a:gdLst>
                <a:gd name="T0" fmla="*/ 71 w 77"/>
                <a:gd name="T1" fmla="*/ 86 h 86"/>
                <a:gd name="T2" fmla="*/ 65 w 77"/>
                <a:gd name="T3" fmla="*/ 80 h 86"/>
                <a:gd name="T4" fmla="*/ 65 w 77"/>
                <a:gd name="T5" fmla="*/ 11 h 86"/>
                <a:gd name="T6" fmla="*/ 11 w 77"/>
                <a:gd name="T7" fmla="*/ 11 h 86"/>
                <a:gd name="T8" fmla="*/ 11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5" y="83"/>
                    <a:pt x="65" y="80"/>
                  </a:cubicBezTo>
                  <a:cubicBezTo>
                    <a:pt x="65" y="11"/>
                    <a:pt x="65" y="11"/>
                    <a:pt x="65" y="11"/>
                  </a:cubicBezTo>
                  <a:cubicBezTo>
                    <a:pt x="11" y="11"/>
                    <a:pt x="11" y="11"/>
                    <a:pt x="11" y="11"/>
                  </a:cubicBezTo>
                  <a:cubicBezTo>
                    <a:pt x="11" y="80"/>
                    <a:pt x="11" y="80"/>
                    <a:pt x="11" y="80"/>
                  </a:cubicBezTo>
                  <a:cubicBezTo>
                    <a:pt x="11"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0" name="Freeform 161">
              <a:extLst>
                <a:ext uri="{FF2B5EF4-FFF2-40B4-BE49-F238E27FC236}">
                  <a16:creationId xmlns:a16="http://schemas.microsoft.com/office/drawing/2014/main" id="{5721B744-BB12-48F9-B00E-7A83AB73F636}"/>
                </a:ext>
              </a:extLst>
            </p:cNvPr>
            <p:cNvSpPr>
              <a:spLocks/>
            </p:cNvSpPr>
            <p:nvPr/>
          </p:nvSpPr>
          <p:spPr bwMode="auto">
            <a:xfrm>
              <a:off x="1314639" y="3079937"/>
              <a:ext cx="17145" cy="80826"/>
            </a:xfrm>
            <a:custGeom>
              <a:avLst/>
              <a:gdLst>
                <a:gd name="T0" fmla="*/ 5 w 11"/>
                <a:gd name="T1" fmla="*/ 53 h 53"/>
                <a:gd name="T2" fmla="*/ 0 w 11"/>
                <a:gd name="T3" fmla="*/ 47 h 53"/>
                <a:gd name="T4" fmla="*/ 0 w 11"/>
                <a:gd name="T5" fmla="*/ 5 h 53"/>
                <a:gd name="T6" fmla="*/ 5 w 11"/>
                <a:gd name="T7" fmla="*/ 0 h 53"/>
                <a:gd name="T8" fmla="*/ 11 w 11"/>
                <a:gd name="T9" fmla="*/ 5 h 53"/>
                <a:gd name="T10" fmla="*/ 11 w 11"/>
                <a:gd name="T11" fmla="*/ 47 h 53"/>
                <a:gd name="T12" fmla="*/ 5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5" y="53"/>
                  </a:moveTo>
                  <a:cubicBezTo>
                    <a:pt x="2" y="53"/>
                    <a:pt x="0" y="50"/>
                    <a:pt x="0" y="47"/>
                  </a:cubicBezTo>
                  <a:cubicBezTo>
                    <a:pt x="0" y="5"/>
                    <a:pt x="0" y="5"/>
                    <a:pt x="0" y="5"/>
                  </a:cubicBezTo>
                  <a:cubicBezTo>
                    <a:pt x="0" y="2"/>
                    <a:pt x="2" y="0"/>
                    <a:pt x="5" y="0"/>
                  </a:cubicBezTo>
                  <a:cubicBezTo>
                    <a:pt x="9" y="0"/>
                    <a:pt x="11" y="2"/>
                    <a:pt x="11" y="5"/>
                  </a:cubicBezTo>
                  <a:cubicBezTo>
                    <a:pt x="11" y="47"/>
                    <a:pt x="11" y="47"/>
                    <a:pt x="11" y="47"/>
                  </a:cubicBezTo>
                  <a:cubicBezTo>
                    <a:pt x="11" y="50"/>
                    <a:pt x="9" y="53"/>
                    <a:pt x="5"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1" name="Freeform 162">
              <a:extLst>
                <a:ext uri="{FF2B5EF4-FFF2-40B4-BE49-F238E27FC236}">
                  <a16:creationId xmlns:a16="http://schemas.microsoft.com/office/drawing/2014/main" id="{DB59DEFC-A086-42E9-A4E1-94405F7C9A4E}"/>
                </a:ext>
              </a:extLst>
            </p:cNvPr>
            <p:cNvSpPr>
              <a:spLocks/>
            </p:cNvSpPr>
            <p:nvPr/>
          </p:nvSpPr>
          <p:spPr bwMode="auto">
            <a:xfrm>
              <a:off x="2056761" y="2744390"/>
              <a:ext cx="80826" cy="636806"/>
            </a:xfrm>
            <a:custGeom>
              <a:avLst/>
              <a:gdLst>
                <a:gd name="T0" fmla="*/ 0 w 53"/>
                <a:gd name="T1" fmla="*/ 0 h 415"/>
                <a:gd name="T2" fmla="*/ 0 w 53"/>
                <a:gd name="T3" fmla="*/ 388 h 415"/>
                <a:gd name="T4" fmla="*/ 27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7"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2" name="Freeform 163">
              <a:extLst>
                <a:ext uri="{FF2B5EF4-FFF2-40B4-BE49-F238E27FC236}">
                  <a16:creationId xmlns:a16="http://schemas.microsoft.com/office/drawing/2014/main" id="{EF5C3343-9165-4CFA-B3E8-612B35B9F110}"/>
                </a:ext>
              </a:extLst>
            </p:cNvPr>
            <p:cNvSpPr>
              <a:spLocks/>
            </p:cNvSpPr>
            <p:nvPr/>
          </p:nvSpPr>
          <p:spPr bwMode="auto">
            <a:xfrm>
              <a:off x="2066558" y="2744390"/>
              <a:ext cx="71029" cy="636806"/>
            </a:xfrm>
            <a:custGeom>
              <a:avLst/>
              <a:gdLst>
                <a:gd name="T0" fmla="*/ 33 w 47"/>
                <a:gd name="T1" fmla="*/ 0 h 415"/>
                <a:gd name="T2" fmla="*/ 33 w 47"/>
                <a:gd name="T3" fmla="*/ 379 h 415"/>
                <a:gd name="T4" fmla="*/ 6 w 47"/>
                <a:gd name="T5" fmla="*/ 406 h 415"/>
                <a:gd name="T6" fmla="*/ 0 w 47"/>
                <a:gd name="T7" fmla="*/ 406 h 415"/>
                <a:gd name="T8" fmla="*/ 21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1"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3" name="Freeform 164">
              <a:extLst>
                <a:ext uri="{FF2B5EF4-FFF2-40B4-BE49-F238E27FC236}">
                  <a16:creationId xmlns:a16="http://schemas.microsoft.com/office/drawing/2014/main" id="{169B5C11-1E32-4DC8-B9C9-5858F81328C5}"/>
                </a:ext>
              </a:extLst>
            </p:cNvPr>
            <p:cNvSpPr>
              <a:spLocks/>
            </p:cNvSpPr>
            <p:nvPr/>
          </p:nvSpPr>
          <p:spPr bwMode="auto">
            <a:xfrm>
              <a:off x="2037167" y="3097080"/>
              <a:ext cx="120014" cy="132259"/>
            </a:xfrm>
            <a:custGeom>
              <a:avLst/>
              <a:gdLst>
                <a:gd name="T0" fmla="*/ 71 w 77"/>
                <a:gd name="T1" fmla="*/ 86 h 86"/>
                <a:gd name="T2" fmla="*/ 66 w 77"/>
                <a:gd name="T3" fmla="*/ 80 h 86"/>
                <a:gd name="T4" fmla="*/ 66 w 77"/>
                <a:gd name="T5" fmla="*/ 11 h 86"/>
                <a:gd name="T6" fmla="*/ 12 w 77"/>
                <a:gd name="T7" fmla="*/ 11 h 86"/>
                <a:gd name="T8" fmla="*/ 12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6" y="83"/>
                    <a:pt x="66" y="80"/>
                  </a:cubicBezTo>
                  <a:cubicBezTo>
                    <a:pt x="66" y="11"/>
                    <a:pt x="66" y="11"/>
                    <a:pt x="66" y="11"/>
                  </a:cubicBezTo>
                  <a:cubicBezTo>
                    <a:pt x="12" y="11"/>
                    <a:pt x="12" y="11"/>
                    <a:pt x="12" y="11"/>
                  </a:cubicBezTo>
                  <a:cubicBezTo>
                    <a:pt x="12" y="80"/>
                    <a:pt x="12" y="80"/>
                    <a:pt x="12" y="80"/>
                  </a:cubicBezTo>
                  <a:cubicBezTo>
                    <a:pt x="12"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4" name="Freeform 165">
              <a:extLst>
                <a:ext uri="{FF2B5EF4-FFF2-40B4-BE49-F238E27FC236}">
                  <a16:creationId xmlns:a16="http://schemas.microsoft.com/office/drawing/2014/main" id="{3BBC0E9D-E3B9-4737-84B7-F8C688B90FE8}"/>
                </a:ext>
              </a:extLst>
            </p:cNvPr>
            <p:cNvSpPr>
              <a:spLocks/>
            </p:cNvSpPr>
            <p:nvPr/>
          </p:nvSpPr>
          <p:spPr bwMode="auto">
            <a:xfrm>
              <a:off x="2088601" y="3079937"/>
              <a:ext cx="17145" cy="80826"/>
            </a:xfrm>
            <a:custGeom>
              <a:avLst/>
              <a:gdLst>
                <a:gd name="T0" fmla="*/ 6 w 11"/>
                <a:gd name="T1" fmla="*/ 53 h 53"/>
                <a:gd name="T2" fmla="*/ 0 w 11"/>
                <a:gd name="T3" fmla="*/ 47 h 53"/>
                <a:gd name="T4" fmla="*/ 0 w 11"/>
                <a:gd name="T5" fmla="*/ 5 h 53"/>
                <a:gd name="T6" fmla="*/ 6 w 11"/>
                <a:gd name="T7" fmla="*/ 0 h 53"/>
                <a:gd name="T8" fmla="*/ 11 w 11"/>
                <a:gd name="T9" fmla="*/ 5 h 53"/>
                <a:gd name="T10" fmla="*/ 11 w 11"/>
                <a:gd name="T11" fmla="*/ 47 h 53"/>
                <a:gd name="T12" fmla="*/ 6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6" y="53"/>
                  </a:moveTo>
                  <a:cubicBezTo>
                    <a:pt x="2" y="53"/>
                    <a:pt x="0" y="50"/>
                    <a:pt x="0" y="47"/>
                  </a:cubicBezTo>
                  <a:cubicBezTo>
                    <a:pt x="0" y="5"/>
                    <a:pt x="0" y="5"/>
                    <a:pt x="0" y="5"/>
                  </a:cubicBezTo>
                  <a:cubicBezTo>
                    <a:pt x="0" y="2"/>
                    <a:pt x="2" y="0"/>
                    <a:pt x="6" y="0"/>
                  </a:cubicBezTo>
                  <a:cubicBezTo>
                    <a:pt x="9" y="0"/>
                    <a:pt x="11" y="2"/>
                    <a:pt x="11" y="5"/>
                  </a:cubicBezTo>
                  <a:cubicBezTo>
                    <a:pt x="11" y="47"/>
                    <a:pt x="11" y="47"/>
                    <a:pt x="11" y="47"/>
                  </a:cubicBezTo>
                  <a:cubicBezTo>
                    <a:pt x="11" y="50"/>
                    <a:pt x="9" y="53"/>
                    <a:pt x="6"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5" name="Freeform 166">
              <a:extLst>
                <a:ext uri="{FF2B5EF4-FFF2-40B4-BE49-F238E27FC236}">
                  <a16:creationId xmlns:a16="http://schemas.microsoft.com/office/drawing/2014/main" id="{7F0C5659-EC0C-48D1-90FA-7D84303C9C52}"/>
                </a:ext>
              </a:extLst>
            </p:cNvPr>
            <p:cNvSpPr>
              <a:spLocks/>
            </p:cNvSpPr>
            <p:nvPr/>
          </p:nvSpPr>
          <p:spPr bwMode="auto">
            <a:xfrm>
              <a:off x="846831" y="3782871"/>
              <a:ext cx="1741419" cy="4898"/>
            </a:xfrm>
            <a:custGeom>
              <a:avLst/>
              <a:gdLst>
                <a:gd name="T0" fmla="*/ 1119 w 1121"/>
                <a:gd name="T1" fmla="*/ 4 h 4"/>
                <a:gd name="T2" fmla="*/ 2 w 1121"/>
                <a:gd name="T3" fmla="*/ 4 h 4"/>
                <a:gd name="T4" fmla="*/ 0 w 1121"/>
                <a:gd name="T5" fmla="*/ 2 h 4"/>
                <a:gd name="T6" fmla="*/ 2 w 1121"/>
                <a:gd name="T7" fmla="*/ 0 h 4"/>
                <a:gd name="T8" fmla="*/ 1119 w 1121"/>
                <a:gd name="T9" fmla="*/ 0 h 4"/>
                <a:gd name="T10" fmla="*/ 1121 w 1121"/>
                <a:gd name="T11" fmla="*/ 2 h 4"/>
                <a:gd name="T12" fmla="*/ 1119 w 11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21" h="4">
                  <a:moveTo>
                    <a:pt x="1119" y="4"/>
                  </a:moveTo>
                  <a:cubicBezTo>
                    <a:pt x="2" y="4"/>
                    <a:pt x="2" y="4"/>
                    <a:pt x="2" y="4"/>
                  </a:cubicBezTo>
                  <a:cubicBezTo>
                    <a:pt x="1" y="4"/>
                    <a:pt x="0" y="3"/>
                    <a:pt x="0" y="2"/>
                  </a:cubicBezTo>
                  <a:cubicBezTo>
                    <a:pt x="0" y="1"/>
                    <a:pt x="1" y="0"/>
                    <a:pt x="2" y="0"/>
                  </a:cubicBezTo>
                  <a:cubicBezTo>
                    <a:pt x="1119" y="0"/>
                    <a:pt x="1119" y="0"/>
                    <a:pt x="1119" y="0"/>
                  </a:cubicBezTo>
                  <a:cubicBezTo>
                    <a:pt x="1120" y="0"/>
                    <a:pt x="1121" y="1"/>
                    <a:pt x="1121" y="2"/>
                  </a:cubicBezTo>
                  <a:cubicBezTo>
                    <a:pt x="1121" y="3"/>
                    <a:pt x="1120" y="4"/>
                    <a:pt x="111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6" name="Freeform 167">
              <a:extLst>
                <a:ext uri="{FF2B5EF4-FFF2-40B4-BE49-F238E27FC236}">
                  <a16:creationId xmlns:a16="http://schemas.microsoft.com/office/drawing/2014/main" id="{4A72AC8C-8DA3-4C88-B0AE-FFA2C4CB8488}"/>
                </a:ext>
              </a:extLst>
            </p:cNvPr>
            <p:cNvSpPr>
              <a:spLocks/>
            </p:cNvSpPr>
            <p:nvPr/>
          </p:nvSpPr>
          <p:spPr bwMode="auto">
            <a:xfrm>
              <a:off x="824789" y="3819610"/>
              <a:ext cx="1787953" cy="4898"/>
            </a:xfrm>
            <a:custGeom>
              <a:avLst/>
              <a:gdLst>
                <a:gd name="T0" fmla="*/ 1149 w 1151"/>
                <a:gd name="T1" fmla="*/ 4 h 4"/>
                <a:gd name="T2" fmla="*/ 2 w 1151"/>
                <a:gd name="T3" fmla="*/ 4 h 4"/>
                <a:gd name="T4" fmla="*/ 0 w 1151"/>
                <a:gd name="T5" fmla="*/ 2 h 4"/>
                <a:gd name="T6" fmla="*/ 2 w 1151"/>
                <a:gd name="T7" fmla="*/ 0 h 4"/>
                <a:gd name="T8" fmla="*/ 1149 w 1151"/>
                <a:gd name="T9" fmla="*/ 0 h 4"/>
                <a:gd name="T10" fmla="*/ 1151 w 1151"/>
                <a:gd name="T11" fmla="*/ 2 h 4"/>
                <a:gd name="T12" fmla="*/ 1149 w 115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51" h="4">
                  <a:moveTo>
                    <a:pt x="1149" y="4"/>
                  </a:moveTo>
                  <a:cubicBezTo>
                    <a:pt x="2" y="4"/>
                    <a:pt x="2" y="4"/>
                    <a:pt x="2" y="4"/>
                  </a:cubicBezTo>
                  <a:cubicBezTo>
                    <a:pt x="1" y="4"/>
                    <a:pt x="0" y="3"/>
                    <a:pt x="0" y="2"/>
                  </a:cubicBezTo>
                  <a:cubicBezTo>
                    <a:pt x="0" y="1"/>
                    <a:pt x="1" y="0"/>
                    <a:pt x="2" y="0"/>
                  </a:cubicBezTo>
                  <a:cubicBezTo>
                    <a:pt x="1149" y="0"/>
                    <a:pt x="1149" y="0"/>
                    <a:pt x="1149" y="0"/>
                  </a:cubicBezTo>
                  <a:cubicBezTo>
                    <a:pt x="1150" y="0"/>
                    <a:pt x="1151" y="1"/>
                    <a:pt x="1151" y="2"/>
                  </a:cubicBezTo>
                  <a:cubicBezTo>
                    <a:pt x="1151" y="3"/>
                    <a:pt x="1150" y="4"/>
                    <a:pt x="114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7" name="Freeform 168">
              <a:extLst>
                <a:ext uri="{FF2B5EF4-FFF2-40B4-BE49-F238E27FC236}">
                  <a16:creationId xmlns:a16="http://schemas.microsoft.com/office/drawing/2014/main" id="{944881F2-A382-4A53-B2E6-2C91057B1BBF}"/>
                </a:ext>
              </a:extLst>
            </p:cNvPr>
            <p:cNvSpPr>
              <a:spLocks/>
            </p:cNvSpPr>
            <p:nvPr/>
          </p:nvSpPr>
          <p:spPr bwMode="auto">
            <a:xfrm>
              <a:off x="795398" y="3853899"/>
              <a:ext cx="1844287" cy="7348"/>
            </a:xfrm>
            <a:custGeom>
              <a:avLst/>
              <a:gdLst>
                <a:gd name="T0" fmla="*/ 1186 w 1188"/>
                <a:gd name="T1" fmla="*/ 4 h 4"/>
                <a:gd name="T2" fmla="*/ 2 w 1188"/>
                <a:gd name="T3" fmla="*/ 4 h 4"/>
                <a:gd name="T4" fmla="*/ 0 w 1188"/>
                <a:gd name="T5" fmla="*/ 2 h 4"/>
                <a:gd name="T6" fmla="*/ 2 w 1188"/>
                <a:gd name="T7" fmla="*/ 0 h 4"/>
                <a:gd name="T8" fmla="*/ 1186 w 1188"/>
                <a:gd name="T9" fmla="*/ 0 h 4"/>
                <a:gd name="T10" fmla="*/ 1188 w 1188"/>
                <a:gd name="T11" fmla="*/ 2 h 4"/>
                <a:gd name="T12" fmla="*/ 1186 w 11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88" h="4">
                  <a:moveTo>
                    <a:pt x="1186" y="4"/>
                  </a:moveTo>
                  <a:cubicBezTo>
                    <a:pt x="2" y="4"/>
                    <a:pt x="2" y="4"/>
                    <a:pt x="2" y="4"/>
                  </a:cubicBezTo>
                  <a:cubicBezTo>
                    <a:pt x="1" y="4"/>
                    <a:pt x="0" y="3"/>
                    <a:pt x="0" y="2"/>
                  </a:cubicBezTo>
                  <a:cubicBezTo>
                    <a:pt x="0" y="1"/>
                    <a:pt x="1" y="0"/>
                    <a:pt x="2" y="0"/>
                  </a:cubicBezTo>
                  <a:cubicBezTo>
                    <a:pt x="1186" y="0"/>
                    <a:pt x="1186" y="0"/>
                    <a:pt x="1186" y="0"/>
                  </a:cubicBezTo>
                  <a:cubicBezTo>
                    <a:pt x="1187" y="0"/>
                    <a:pt x="1188" y="1"/>
                    <a:pt x="1188" y="2"/>
                  </a:cubicBezTo>
                  <a:cubicBezTo>
                    <a:pt x="1188" y="3"/>
                    <a:pt x="1187" y="4"/>
                    <a:pt x="1186"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8" name="Freeform 169">
              <a:extLst>
                <a:ext uri="{FF2B5EF4-FFF2-40B4-BE49-F238E27FC236}">
                  <a16:creationId xmlns:a16="http://schemas.microsoft.com/office/drawing/2014/main" id="{7477FADC-A481-4A82-AA9F-CD2146637A74}"/>
                </a:ext>
              </a:extLst>
            </p:cNvPr>
            <p:cNvSpPr>
              <a:spLocks noEditPoints="1"/>
            </p:cNvSpPr>
            <p:nvPr/>
          </p:nvSpPr>
          <p:spPr bwMode="auto">
            <a:xfrm>
              <a:off x="1483636" y="3907783"/>
              <a:ext cx="470257" cy="66131"/>
            </a:xfrm>
            <a:custGeom>
              <a:avLst/>
              <a:gdLst>
                <a:gd name="T0" fmla="*/ 192 w 192"/>
                <a:gd name="T1" fmla="*/ 27 h 27"/>
                <a:gd name="T2" fmla="*/ 0 w 192"/>
                <a:gd name="T3" fmla="*/ 27 h 27"/>
                <a:gd name="T4" fmla="*/ 21 w 192"/>
                <a:gd name="T5" fmla="*/ 0 h 27"/>
                <a:gd name="T6" fmla="*/ 171 w 192"/>
                <a:gd name="T7" fmla="*/ 0 h 27"/>
                <a:gd name="T8" fmla="*/ 192 w 192"/>
                <a:gd name="T9" fmla="*/ 27 h 27"/>
                <a:gd name="T10" fmla="*/ 5 w 192"/>
                <a:gd name="T11" fmla="*/ 25 h 27"/>
                <a:gd name="T12" fmla="*/ 187 w 192"/>
                <a:gd name="T13" fmla="*/ 25 h 27"/>
                <a:gd name="T14" fmla="*/ 170 w 192"/>
                <a:gd name="T15" fmla="*/ 3 h 27"/>
                <a:gd name="T16" fmla="*/ 22 w 192"/>
                <a:gd name="T17" fmla="*/ 3 h 27"/>
                <a:gd name="T18" fmla="*/ 5 w 192"/>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
                  <a:moveTo>
                    <a:pt x="192" y="27"/>
                  </a:moveTo>
                  <a:lnTo>
                    <a:pt x="0" y="27"/>
                  </a:lnTo>
                  <a:lnTo>
                    <a:pt x="21" y="0"/>
                  </a:lnTo>
                  <a:lnTo>
                    <a:pt x="171" y="0"/>
                  </a:lnTo>
                  <a:lnTo>
                    <a:pt x="192" y="27"/>
                  </a:lnTo>
                  <a:close/>
                  <a:moveTo>
                    <a:pt x="5" y="25"/>
                  </a:moveTo>
                  <a:lnTo>
                    <a:pt x="187" y="25"/>
                  </a:lnTo>
                  <a:lnTo>
                    <a:pt x="170" y="3"/>
                  </a:lnTo>
                  <a:lnTo>
                    <a:pt x="22" y="3"/>
                  </a:lnTo>
                  <a:lnTo>
                    <a:pt x="5" y="2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9" name="Freeform 170">
              <a:extLst>
                <a:ext uri="{FF2B5EF4-FFF2-40B4-BE49-F238E27FC236}">
                  <a16:creationId xmlns:a16="http://schemas.microsoft.com/office/drawing/2014/main" id="{360D8C36-66D6-4260-95E3-3C3421F3A303}"/>
                </a:ext>
              </a:extLst>
            </p:cNvPr>
            <p:cNvSpPr>
              <a:spLocks/>
            </p:cNvSpPr>
            <p:nvPr/>
          </p:nvSpPr>
          <p:spPr bwMode="auto">
            <a:xfrm>
              <a:off x="2514777" y="3101977"/>
              <a:ext cx="68578" cy="68578"/>
            </a:xfrm>
            <a:custGeom>
              <a:avLst/>
              <a:gdLst>
                <a:gd name="T0" fmla="*/ 0 w 28"/>
                <a:gd name="T1" fmla="*/ 4 h 28"/>
                <a:gd name="T2" fmla="*/ 0 w 28"/>
                <a:gd name="T3" fmla="*/ 23 h 28"/>
                <a:gd name="T4" fmla="*/ 28 w 28"/>
                <a:gd name="T5" fmla="*/ 28 h 28"/>
                <a:gd name="T6" fmla="*/ 28 w 28"/>
                <a:gd name="T7" fmla="*/ 0 h 28"/>
                <a:gd name="T8" fmla="*/ 0 w 28"/>
                <a:gd name="T9" fmla="*/ 4 h 28"/>
              </a:gdLst>
              <a:ahLst/>
              <a:cxnLst>
                <a:cxn ang="0">
                  <a:pos x="T0" y="T1"/>
                </a:cxn>
                <a:cxn ang="0">
                  <a:pos x="T2" y="T3"/>
                </a:cxn>
                <a:cxn ang="0">
                  <a:pos x="T4" y="T5"/>
                </a:cxn>
                <a:cxn ang="0">
                  <a:pos x="T6" y="T7"/>
                </a:cxn>
                <a:cxn ang="0">
                  <a:pos x="T8" y="T9"/>
                </a:cxn>
              </a:cxnLst>
              <a:rect l="0" t="0" r="r" b="b"/>
              <a:pathLst>
                <a:path w="28" h="28">
                  <a:moveTo>
                    <a:pt x="0" y="4"/>
                  </a:moveTo>
                  <a:lnTo>
                    <a:pt x="0" y="23"/>
                  </a:lnTo>
                  <a:lnTo>
                    <a:pt x="28" y="28"/>
                  </a:lnTo>
                  <a:lnTo>
                    <a:pt x="28" y="0"/>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0" name="Rectangle 171">
              <a:extLst>
                <a:ext uri="{FF2B5EF4-FFF2-40B4-BE49-F238E27FC236}">
                  <a16:creationId xmlns:a16="http://schemas.microsoft.com/office/drawing/2014/main" id="{8141FC58-65D3-4F57-8E39-2E1BDE2D5515}"/>
                </a:ext>
              </a:extLst>
            </p:cNvPr>
            <p:cNvSpPr>
              <a:spLocks noChangeArrowheads="1"/>
            </p:cNvSpPr>
            <p:nvPr/>
          </p:nvSpPr>
          <p:spPr bwMode="auto">
            <a:xfrm>
              <a:off x="1929399" y="2565538"/>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1" name="Rectangle 172">
              <a:extLst>
                <a:ext uri="{FF2B5EF4-FFF2-40B4-BE49-F238E27FC236}">
                  <a16:creationId xmlns:a16="http://schemas.microsoft.com/office/drawing/2014/main" id="{76716AF4-20A9-4F5C-8A22-C9DC455E30D7}"/>
                </a:ext>
              </a:extLst>
            </p:cNvPr>
            <p:cNvSpPr>
              <a:spLocks noChangeArrowheads="1"/>
            </p:cNvSpPr>
            <p:nvPr/>
          </p:nvSpPr>
          <p:spPr bwMode="auto">
            <a:xfrm>
              <a:off x="1402777" y="2565587"/>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Tree>
    <p:extLst>
      <p:ext uri="{BB962C8B-B14F-4D97-AF65-F5344CB8AC3E}">
        <p14:creationId xmlns:p14="http://schemas.microsoft.com/office/powerpoint/2010/main" val="2453983540"/>
      </p:ext>
    </p:extLst>
  </p:cSld>
  <p:clrMapOvr>
    <a:masterClrMapping/>
  </p:clrMapOvr>
  <p:transition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heel(1)">
                                      <p:cBhvr>
                                        <p:cTn id="7" dur="1000"/>
                                        <p:tgtEl>
                                          <p:spTgt spid="147"/>
                                        </p:tgtEl>
                                      </p:cBhvr>
                                    </p:animEffect>
                                  </p:childTnLst>
                                </p:cTn>
                              </p:par>
                            </p:childTnLst>
                          </p:cTn>
                        </p:par>
                        <p:par>
                          <p:cTn id="8" fill="hold">
                            <p:stCondLst>
                              <p:cond delay="1000"/>
                            </p:stCondLst>
                            <p:childTnLst>
                              <p:par>
                                <p:cTn id="9" presetID="6" presetClass="emph" presetSubtype="0" fill="hold" nodeType="afterEffect">
                                  <p:stCondLst>
                                    <p:cond delay="0"/>
                                  </p:stCondLst>
                                  <p:childTnLst>
                                    <p:animScale>
                                      <p:cBhvr>
                                        <p:cTn id="10" dur="250" fill="hold"/>
                                        <p:tgtEl>
                                          <p:spTgt spid="4"/>
                                        </p:tgtEl>
                                      </p:cBhvr>
                                      <p:by x="25000" y="25000"/>
                                    </p:animScale>
                                  </p:childTnLst>
                                </p:cTn>
                              </p:par>
                              <p:par>
                                <p:cTn id="11" presetID="42" presetClass="path" presetSubtype="0" accel="50000" decel="50000" fill="hold" nodeType="withEffect">
                                  <p:stCondLst>
                                    <p:cond delay="0"/>
                                  </p:stCondLst>
                                  <p:childTnLst>
                                    <p:animMotion origin="layout" path="M -2.70833E-6 0.0037 L -0.02278 0.29352 " pathEditMode="fixed" rAng="0" ptsTypes="AA">
                                      <p:cBhvr>
                                        <p:cTn id="12" dur="750" fill="hold"/>
                                        <p:tgtEl>
                                          <p:spTgt spid="4"/>
                                        </p:tgtEl>
                                        <p:attrNameLst>
                                          <p:attrName>ppt_x</p:attrName>
                                          <p:attrName>ppt_y</p:attrName>
                                        </p:attrNameLst>
                                      </p:cBhvr>
                                      <p:rCtr x="-1146" y="14491"/>
                                    </p:animMotion>
                                  </p:childTnLst>
                                </p:cTn>
                              </p:par>
                              <p:par>
                                <p:cTn id="13" presetID="6" presetClass="emph" presetSubtype="0" fill="hold" nodeType="withEffect">
                                  <p:stCondLst>
                                    <p:cond delay="0"/>
                                  </p:stCondLst>
                                  <p:childTnLst>
                                    <p:animScale>
                                      <p:cBhvr>
                                        <p:cTn id="14" dur="250" fill="hold"/>
                                        <p:tgtEl>
                                          <p:spTgt spid="266"/>
                                        </p:tgtEl>
                                      </p:cBhvr>
                                      <p:by x="25000" y="25000"/>
                                    </p:animScale>
                                  </p:childTnLst>
                                </p:cTn>
                              </p:par>
                              <p:par>
                                <p:cTn id="15" presetID="42" presetClass="path" presetSubtype="0" accel="50000" decel="50000" fill="hold" nodeType="withEffect">
                                  <p:stCondLst>
                                    <p:cond delay="0"/>
                                  </p:stCondLst>
                                  <p:childTnLst>
                                    <p:animMotion origin="layout" path="M -3.33333E-6 -7.40741E-7 L -0.21406 0.2882 " pathEditMode="relative" rAng="0" ptsTypes="AA">
                                      <p:cBhvr>
                                        <p:cTn id="16" dur="750" fill="hold"/>
                                        <p:tgtEl>
                                          <p:spTgt spid="266"/>
                                        </p:tgtEl>
                                        <p:attrNameLst>
                                          <p:attrName>ppt_x</p:attrName>
                                          <p:attrName>ppt_y</p:attrName>
                                        </p:attrNameLst>
                                      </p:cBhvr>
                                      <p:rCtr x="-10703" y="14398"/>
                                    </p:animMotion>
                                  </p:childTnLst>
                                </p:cTn>
                              </p:par>
                              <p:par>
                                <p:cTn id="17" presetID="6" presetClass="emph" presetSubtype="0" fill="hold" nodeType="withEffect">
                                  <p:stCondLst>
                                    <p:cond delay="0"/>
                                  </p:stCondLst>
                                  <p:childTnLst>
                                    <p:animScale>
                                      <p:cBhvr>
                                        <p:cTn id="18" dur="250" fill="hold"/>
                                        <p:tgtEl>
                                          <p:spTgt spid="265"/>
                                        </p:tgtEl>
                                      </p:cBhvr>
                                      <p:by x="25000" y="25000"/>
                                    </p:animScale>
                                  </p:childTnLst>
                                </p:cTn>
                              </p:par>
                              <p:par>
                                <p:cTn id="19" presetID="42" presetClass="path" presetSubtype="0" accel="50000" decel="50000" fill="hold" nodeType="withEffect">
                                  <p:stCondLst>
                                    <p:cond delay="0"/>
                                  </p:stCondLst>
                                  <p:childTnLst>
                                    <p:animMotion origin="layout" path="M -4.16667E-6 -7.40741E-7 L -0.41445 0.28634 " pathEditMode="relative" rAng="0" ptsTypes="AA">
                                      <p:cBhvr>
                                        <p:cTn id="20" dur="750" fill="hold"/>
                                        <p:tgtEl>
                                          <p:spTgt spid="265"/>
                                        </p:tgtEl>
                                        <p:attrNameLst>
                                          <p:attrName>ppt_x</p:attrName>
                                          <p:attrName>ppt_y</p:attrName>
                                        </p:attrNameLst>
                                      </p:cBhvr>
                                      <p:rCtr x="-20729" y="14306"/>
                                    </p:animMotion>
                                  </p:childTnLst>
                                </p:cTn>
                              </p:par>
                              <p:par>
                                <p:cTn id="21" presetID="6" presetClass="emph" presetSubtype="0" fill="hold" nodeType="withEffect">
                                  <p:stCondLst>
                                    <p:cond delay="0"/>
                                  </p:stCondLst>
                                  <p:childTnLst>
                                    <p:animScale>
                                      <p:cBhvr>
                                        <p:cTn id="22" dur="250" fill="hold"/>
                                        <p:tgtEl>
                                          <p:spTgt spid="259"/>
                                        </p:tgtEl>
                                      </p:cBhvr>
                                      <p:by x="25000" y="25000"/>
                                    </p:animScale>
                                  </p:childTnLst>
                                </p:cTn>
                              </p:par>
                              <p:par>
                                <p:cTn id="23" presetID="42" presetClass="path" presetSubtype="0" accel="50000" decel="50000" fill="hold" nodeType="withEffect">
                                  <p:stCondLst>
                                    <p:cond delay="0"/>
                                  </p:stCondLst>
                                  <p:childTnLst>
                                    <p:animMotion origin="layout" path="M -4.79167E-6 -7.40741E-7 L -0.59283 0.28796 " pathEditMode="relative" rAng="0" ptsTypes="AA">
                                      <p:cBhvr>
                                        <p:cTn id="24" dur="750" fill="hold"/>
                                        <p:tgtEl>
                                          <p:spTgt spid="259"/>
                                        </p:tgtEl>
                                        <p:attrNameLst>
                                          <p:attrName>ppt_x</p:attrName>
                                          <p:attrName>ppt_y</p:attrName>
                                        </p:attrNameLst>
                                      </p:cBhvr>
                                      <p:rCtr x="-29648" y="14398"/>
                                    </p:animMotion>
                                  </p:childTnLst>
                                </p:cTn>
                              </p:par>
                              <p:par>
                                <p:cTn id="25" presetID="6" presetClass="emph" presetSubtype="0" fill="hold" nodeType="withEffect">
                                  <p:stCondLst>
                                    <p:cond delay="0"/>
                                  </p:stCondLst>
                                  <p:childTnLst>
                                    <p:animScale>
                                      <p:cBhvr>
                                        <p:cTn id="26" dur="250" fill="hold"/>
                                        <p:tgtEl>
                                          <p:spTgt spid="264"/>
                                        </p:tgtEl>
                                      </p:cBhvr>
                                      <p:by x="25000" y="25000"/>
                                    </p:animScale>
                                  </p:childTnLst>
                                </p:cTn>
                              </p:par>
                              <p:par>
                                <p:cTn id="27" presetID="42" presetClass="path" presetSubtype="0" accel="50000" decel="50000" fill="hold" nodeType="withEffect">
                                  <p:stCondLst>
                                    <p:cond delay="0"/>
                                  </p:stCondLst>
                                  <p:childTnLst>
                                    <p:animMotion origin="layout" path="M 4.375E-6 -7.40741E-7 L -0.77448 0.28935 " pathEditMode="relative" rAng="0" ptsTypes="AA">
                                      <p:cBhvr>
                                        <p:cTn id="28" dur="750" fill="hold"/>
                                        <p:tgtEl>
                                          <p:spTgt spid="264"/>
                                        </p:tgtEl>
                                        <p:attrNameLst>
                                          <p:attrName>ppt_x</p:attrName>
                                          <p:attrName>ppt_y</p:attrName>
                                        </p:attrNameLst>
                                      </p:cBhvr>
                                      <p:rCtr x="-38724" y="14468"/>
                                    </p:animMotion>
                                  </p:childTnLst>
                                </p:cTn>
                              </p:par>
                            </p:childTnLst>
                          </p:cTn>
                        </p:par>
                        <p:par>
                          <p:cTn id="29" fill="hold">
                            <p:stCondLst>
                              <p:cond delay="1750"/>
                            </p:stCondLst>
                            <p:childTnLst>
                              <p:par>
                                <p:cTn id="30" presetID="10" presetClass="entr" presetSubtype="0" fill="hold" nodeType="after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Freeform: Shape 546">
            <a:extLst>
              <a:ext uri="{FF2B5EF4-FFF2-40B4-BE49-F238E27FC236}">
                <a16:creationId xmlns:a16="http://schemas.microsoft.com/office/drawing/2014/main" id="{8FC494C3-432E-418B-90BB-2960FCABFED5}"/>
              </a:ext>
            </a:extLst>
          </p:cNvPr>
          <p:cNvSpPr>
            <a:spLocks/>
          </p:cNvSpPr>
          <p:nvPr/>
        </p:nvSpPr>
        <p:spPr bwMode="gray">
          <a:xfrm>
            <a:off x="0" y="2149883"/>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002060">
              <a:alpha val="23000"/>
            </a:srgbClr>
          </a:solidFill>
          <a:ln>
            <a:noFill/>
          </a:ln>
          <a:effectLst>
            <a:reflection blurRad="6350" stA="50000" endA="300" endPos="55000" dir="5400000" sy="-100000" algn="bl" rotWithShape="0"/>
          </a:effectLst>
        </p:spPr>
        <p:txBody>
          <a:bodyPr vert="horz" wrap="square" lIns="91440" tIns="45720" rIns="91440" bIns="45720" numCol="1" anchor="t" anchorCtr="0" compatLnSpc="1">
            <a:prstTxWarp prst="textNoShape">
              <a:avLst/>
            </a:prstTxWarp>
            <a:noAutofit/>
          </a:bodyPr>
          <a:lstStyle/>
          <a:p>
            <a:endParaRPr lang="en-US"/>
          </a:p>
        </p:txBody>
      </p:sp>
      <p:sp>
        <p:nvSpPr>
          <p:cNvPr id="251" name="Block Arc 250">
            <a:extLst>
              <a:ext uri="{FF2B5EF4-FFF2-40B4-BE49-F238E27FC236}">
                <a16:creationId xmlns:a16="http://schemas.microsoft.com/office/drawing/2014/main" id="{52384E19-5AC9-4CCC-9361-C335CA8F4371}"/>
              </a:ext>
            </a:extLst>
          </p:cNvPr>
          <p:cNvSpPr/>
          <p:nvPr/>
        </p:nvSpPr>
        <p:spPr bwMode="auto">
          <a:xfrm flipH="1">
            <a:off x="7074232" y="3420317"/>
            <a:ext cx="2906144" cy="3176239"/>
          </a:xfrm>
          <a:prstGeom prst="blockArc">
            <a:avLst>
              <a:gd name="adj1" fmla="val 16233702"/>
              <a:gd name="adj2" fmla="val 21557587"/>
              <a:gd name="adj3" fmla="val 20184"/>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91" name="Block Arc 190">
            <a:extLst>
              <a:ext uri="{FF2B5EF4-FFF2-40B4-BE49-F238E27FC236}">
                <a16:creationId xmlns:a16="http://schemas.microsoft.com/office/drawing/2014/main" id="{3A7A88D2-FA9F-414B-A676-599C3BE11620}"/>
              </a:ext>
            </a:extLst>
          </p:cNvPr>
          <p:cNvSpPr/>
          <p:nvPr/>
        </p:nvSpPr>
        <p:spPr bwMode="auto">
          <a:xfrm flipH="1">
            <a:off x="6934832" y="3410844"/>
            <a:ext cx="2906144" cy="3176239"/>
          </a:xfrm>
          <a:prstGeom prst="blockArc">
            <a:avLst>
              <a:gd name="adj1" fmla="val 16233702"/>
              <a:gd name="adj2" fmla="val 21557587"/>
              <a:gd name="adj3" fmla="val 20184"/>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118290" y="126827"/>
            <a:ext cx="11567160" cy="748383"/>
          </a:xfrm>
        </p:spPr>
        <p:txBody>
          <a:bodyPr vert="horz" wrap="square" lIns="143428" tIns="89642" rIns="143428" bIns="89642" rtlCol="0" anchor="t">
            <a:noAutofit/>
          </a:bodyPr>
          <a:lstStyle/>
          <a:p>
            <a:r>
              <a:rPr lang="en-US"/>
              <a:t>Multiple Journeys to help evolve Desktop Apps</a:t>
            </a:r>
            <a:endParaRPr lang="en-US" sz="2500" spc="-10"/>
          </a:p>
        </p:txBody>
      </p:sp>
      <p:sp>
        <p:nvSpPr>
          <p:cNvPr id="269" name="Rectangle 268">
            <a:extLst>
              <a:ext uri="{FF2B5EF4-FFF2-40B4-BE49-F238E27FC236}">
                <a16:creationId xmlns:a16="http://schemas.microsoft.com/office/drawing/2014/main" id="{1637CB05-A25A-4C19-8C47-2EAE13288D8A}"/>
              </a:ext>
            </a:extLst>
          </p:cNvPr>
          <p:cNvSpPr/>
          <p:nvPr/>
        </p:nvSpPr>
        <p:spPr bwMode="auto">
          <a:xfrm rot="16671929" flipH="1">
            <a:off x="5229095" y="2776074"/>
            <a:ext cx="3535580" cy="779579"/>
          </a:xfrm>
          <a:custGeom>
            <a:avLst/>
            <a:gdLst>
              <a:gd name="connsiteX0" fmla="*/ 0 w 3490283"/>
              <a:gd name="connsiteY0" fmla="*/ 0 h 779579"/>
              <a:gd name="connsiteX1" fmla="*/ 3490283 w 3490283"/>
              <a:gd name="connsiteY1" fmla="*/ 0 h 779579"/>
              <a:gd name="connsiteX2" fmla="*/ 3490283 w 3490283"/>
              <a:gd name="connsiteY2" fmla="*/ 779579 h 779579"/>
              <a:gd name="connsiteX3" fmla="*/ 0 w 3490283"/>
              <a:gd name="connsiteY3" fmla="*/ 779579 h 779579"/>
              <a:gd name="connsiteX4" fmla="*/ 0 w 3490283"/>
              <a:gd name="connsiteY4" fmla="*/ 0 h 779579"/>
              <a:gd name="connsiteX0" fmla="*/ 0 w 3538187"/>
              <a:gd name="connsiteY0" fmla="*/ 173204 h 779579"/>
              <a:gd name="connsiteX1" fmla="*/ 3538187 w 3538187"/>
              <a:gd name="connsiteY1" fmla="*/ 0 h 779579"/>
              <a:gd name="connsiteX2" fmla="*/ 3538187 w 3538187"/>
              <a:gd name="connsiteY2" fmla="*/ 779579 h 779579"/>
              <a:gd name="connsiteX3" fmla="*/ 47904 w 3538187"/>
              <a:gd name="connsiteY3" fmla="*/ 779579 h 779579"/>
              <a:gd name="connsiteX4" fmla="*/ 0 w 3538187"/>
              <a:gd name="connsiteY4" fmla="*/ 173204 h 779579"/>
              <a:gd name="connsiteX0" fmla="*/ 0 w 3538187"/>
              <a:gd name="connsiteY0" fmla="*/ 173204 h 779579"/>
              <a:gd name="connsiteX1" fmla="*/ 3538187 w 3538187"/>
              <a:gd name="connsiteY1" fmla="*/ 0 h 779579"/>
              <a:gd name="connsiteX2" fmla="*/ 3538187 w 3538187"/>
              <a:gd name="connsiteY2" fmla="*/ 779579 h 779579"/>
              <a:gd name="connsiteX3" fmla="*/ 25614 w 3538187"/>
              <a:gd name="connsiteY3" fmla="*/ 680596 h 779579"/>
              <a:gd name="connsiteX4" fmla="*/ 0 w 3538187"/>
              <a:gd name="connsiteY4" fmla="*/ 173204 h 779579"/>
              <a:gd name="connsiteX0" fmla="*/ 0 w 3535580"/>
              <a:gd name="connsiteY0" fmla="*/ 154333 h 779579"/>
              <a:gd name="connsiteX1" fmla="*/ 3535580 w 3535580"/>
              <a:gd name="connsiteY1" fmla="*/ 0 h 779579"/>
              <a:gd name="connsiteX2" fmla="*/ 3535580 w 3535580"/>
              <a:gd name="connsiteY2" fmla="*/ 779579 h 779579"/>
              <a:gd name="connsiteX3" fmla="*/ 23007 w 3535580"/>
              <a:gd name="connsiteY3" fmla="*/ 680596 h 779579"/>
              <a:gd name="connsiteX4" fmla="*/ 0 w 3535580"/>
              <a:gd name="connsiteY4" fmla="*/ 154333 h 779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5580" h="779579">
                <a:moveTo>
                  <a:pt x="0" y="154333"/>
                </a:moveTo>
                <a:lnTo>
                  <a:pt x="3535580" y="0"/>
                </a:lnTo>
                <a:lnTo>
                  <a:pt x="3535580" y="779579"/>
                </a:lnTo>
                <a:lnTo>
                  <a:pt x="23007" y="680596"/>
                </a:lnTo>
                <a:lnTo>
                  <a:pt x="0" y="154333"/>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4" name="Rectangle 263">
            <a:extLst>
              <a:ext uri="{FF2B5EF4-FFF2-40B4-BE49-F238E27FC236}">
                <a16:creationId xmlns:a16="http://schemas.microsoft.com/office/drawing/2014/main" id="{4D3032F8-3878-4FDD-B647-48E4539F8608}"/>
              </a:ext>
            </a:extLst>
          </p:cNvPr>
          <p:cNvSpPr/>
          <p:nvPr/>
        </p:nvSpPr>
        <p:spPr bwMode="auto">
          <a:xfrm rot="4928071">
            <a:off x="4191571" y="2911906"/>
            <a:ext cx="3556839" cy="779579"/>
          </a:xfrm>
          <a:custGeom>
            <a:avLst/>
            <a:gdLst>
              <a:gd name="connsiteX0" fmla="*/ 0 w 3490283"/>
              <a:gd name="connsiteY0" fmla="*/ 0 h 779579"/>
              <a:gd name="connsiteX1" fmla="*/ 3490283 w 3490283"/>
              <a:gd name="connsiteY1" fmla="*/ 0 h 779579"/>
              <a:gd name="connsiteX2" fmla="*/ 3490283 w 3490283"/>
              <a:gd name="connsiteY2" fmla="*/ 779579 h 779579"/>
              <a:gd name="connsiteX3" fmla="*/ 0 w 3490283"/>
              <a:gd name="connsiteY3" fmla="*/ 779579 h 779579"/>
              <a:gd name="connsiteX4" fmla="*/ 0 w 3490283"/>
              <a:gd name="connsiteY4" fmla="*/ 0 h 779579"/>
              <a:gd name="connsiteX0" fmla="*/ 0 w 3490283"/>
              <a:gd name="connsiteY0" fmla="*/ 0 h 779579"/>
              <a:gd name="connsiteX1" fmla="*/ 3490283 w 3490283"/>
              <a:gd name="connsiteY1" fmla="*/ 0 h 779579"/>
              <a:gd name="connsiteX2" fmla="*/ 3490283 w 3490283"/>
              <a:gd name="connsiteY2" fmla="*/ 779579 h 779579"/>
              <a:gd name="connsiteX3" fmla="*/ 14626 w 3490283"/>
              <a:gd name="connsiteY3" fmla="*/ 673706 h 779579"/>
              <a:gd name="connsiteX4" fmla="*/ 0 w 3490283"/>
              <a:gd name="connsiteY4" fmla="*/ 0 h 779579"/>
              <a:gd name="connsiteX0" fmla="*/ 0 w 3556839"/>
              <a:gd name="connsiteY0" fmla="*/ 134663 h 779579"/>
              <a:gd name="connsiteX1" fmla="*/ 3556839 w 3556839"/>
              <a:gd name="connsiteY1" fmla="*/ 0 h 779579"/>
              <a:gd name="connsiteX2" fmla="*/ 3556839 w 3556839"/>
              <a:gd name="connsiteY2" fmla="*/ 779579 h 779579"/>
              <a:gd name="connsiteX3" fmla="*/ 81182 w 3556839"/>
              <a:gd name="connsiteY3" fmla="*/ 673706 h 779579"/>
              <a:gd name="connsiteX4" fmla="*/ 0 w 3556839"/>
              <a:gd name="connsiteY4" fmla="*/ 134663 h 779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839" h="779579">
                <a:moveTo>
                  <a:pt x="0" y="134663"/>
                </a:moveTo>
                <a:lnTo>
                  <a:pt x="3556839" y="0"/>
                </a:lnTo>
                <a:lnTo>
                  <a:pt x="3556839" y="779579"/>
                </a:lnTo>
                <a:lnTo>
                  <a:pt x="81182" y="673706"/>
                </a:lnTo>
                <a:lnTo>
                  <a:pt x="0" y="134663"/>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42" name="Group 341">
            <a:extLst>
              <a:ext uri="{FF2B5EF4-FFF2-40B4-BE49-F238E27FC236}">
                <a16:creationId xmlns:a16="http://schemas.microsoft.com/office/drawing/2014/main" id="{23B05849-F0D9-4664-8F12-18D0A50011FA}"/>
              </a:ext>
            </a:extLst>
          </p:cNvPr>
          <p:cNvGrpSpPr/>
          <p:nvPr/>
        </p:nvGrpSpPr>
        <p:grpSpPr>
          <a:xfrm>
            <a:off x="3018192" y="3421753"/>
            <a:ext cx="3041828" cy="3074696"/>
            <a:chOff x="3018192" y="3421753"/>
            <a:chExt cx="3041828" cy="3074696"/>
          </a:xfrm>
        </p:grpSpPr>
        <p:sp>
          <p:nvSpPr>
            <p:cNvPr id="341" name="Rectangle 340">
              <a:extLst>
                <a:ext uri="{FF2B5EF4-FFF2-40B4-BE49-F238E27FC236}">
                  <a16:creationId xmlns:a16="http://schemas.microsoft.com/office/drawing/2014/main" id="{81B7C209-A04E-4411-A509-7442B28A8F4A}"/>
                </a:ext>
              </a:extLst>
            </p:cNvPr>
            <p:cNvSpPr/>
            <p:nvPr/>
          </p:nvSpPr>
          <p:spPr bwMode="auto">
            <a:xfrm>
              <a:off x="5261806" y="4758633"/>
              <a:ext cx="798214" cy="15056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9" name="Block Arc 48">
              <a:extLst>
                <a:ext uri="{FF2B5EF4-FFF2-40B4-BE49-F238E27FC236}">
                  <a16:creationId xmlns:a16="http://schemas.microsoft.com/office/drawing/2014/main" id="{B28A8E2E-62B2-488F-AD88-00F091FE9D42}"/>
                </a:ext>
              </a:extLst>
            </p:cNvPr>
            <p:cNvSpPr/>
            <p:nvPr/>
          </p:nvSpPr>
          <p:spPr bwMode="auto">
            <a:xfrm>
              <a:off x="3018192" y="3421753"/>
              <a:ext cx="2951218" cy="3074696"/>
            </a:xfrm>
            <a:prstGeom prst="blockArc">
              <a:avLst>
                <a:gd name="adj1" fmla="val 16233702"/>
                <a:gd name="adj2" fmla="val 21227610"/>
                <a:gd name="adj3" fmla="val 25032"/>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265" name="Group 264">
            <a:extLst>
              <a:ext uri="{FF2B5EF4-FFF2-40B4-BE49-F238E27FC236}">
                <a16:creationId xmlns:a16="http://schemas.microsoft.com/office/drawing/2014/main" id="{475ADB93-1E5D-4501-AD8D-22C274E6998E}"/>
              </a:ext>
            </a:extLst>
          </p:cNvPr>
          <p:cNvGrpSpPr/>
          <p:nvPr/>
        </p:nvGrpSpPr>
        <p:grpSpPr>
          <a:xfrm rot="4928071">
            <a:off x="4199865" y="2812370"/>
            <a:ext cx="3511409" cy="691835"/>
            <a:chOff x="1122883" y="3457492"/>
            <a:chExt cx="3511409" cy="691835"/>
          </a:xfrm>
        </p:grpSpPr>
        <p:sp>
          <p:nvSpPr>
            <p:cNvPr id="266" name="Rectangle 265">
              <a:extLst>
                <a:ext uri="{FF2B5EF4-FFF2-40B4-BE49-F238E27FC236}">
                  <a16:creationId xmlns:a16="http://schemas.microsoft.com/office/drawing/2014/main" id="{DE07E86C-5CA8-4C7F-8613-6F34D7394CAB}"/>
                </a:ext>
              </a:extLst>
            </p:cNvPr>
            <p:cNvSpPr/>
            <p:nvPr/>
          </p:nvSpPr>
          <p:spPr bwMode="auto">
            <a:xfrm>
              <a:off x="1122883" y="3457492"/>
              <a:ext cx="3511409" cy="691835"/>
            </a:xfrm>
            <a:custGeom>
              <a:avLst/>
              <a:gdLst>
                <a:gd name="connsiteX0" fmla="*/ 0 w 3490283"/>
                <a:gd name="connsiteY0" fmla="*/ 0 h 691835"/>
                <a:gd name="connsiteX1" fmla="*/ 3490283 w 3490283"/>
                <a:gd name="connsiteY1" fmla="*/ 0 h 691835"/>
                <a:gd name="connsiteX2" fmla="*/ 3490283 w 3490283"/>
                <a:gd name="connsiteY2" fmla="*/ 691835 h 691835"/>
                <a:gd name="connsiteX3" fmla="*/ 0 w 3490283"/>
                <a:gd name="connsiteY3" fmla="*/ 691835 h 691835"/>
                <a:gd name="connsiteX4" fmla="*/ 0 w 3490283"/>
                <a:gd name="connsiteY4" fmla="*/ 0 h 691835"/>
                <a:gd name="connsiteX0" fmla="*/ 0 w 3490283"/>
                <a:gd name="connsiteY0" fmla="*/ 0 h 691835"/>
                <a:gd name="connsiteX1" fmla="*/ 3490283 w 3490283"/>
                <a:gd name="connsiteY1" fmla="*/ 0 h 691835"/>
                <a:gd name="connsiteX2" fmla="*/ 3490283 w 3490283"/>
                <a:gd name="connsiteY2" fmla="*/ 691835 h 691835"/>
                <a:gd name="connsiteX3" fmla="*/ 14626 w 3490283"/>
                <a:gd name="connsiteY3" fmla="*/ 585963 h 691835"/>
                <a:gd name="connsiteX4" fmla="*/ 0 w 3490283"/>
                <a:gd name="connsiteY4" fmla="*/ 0 h 691835"/>
                <a:gd name="connsiteX0" fmla="*/ 0 w 3511409"/>
                <a:gd name="connsiteY0" fmla="*/ 152927 h 691835"/>
                <a:gd name="connsiteX1" fmla="*/ 3511409 w 3511409"/>
                <a:gd name="connsiteY1" fmla="*/ 0 h 691835"/>
                <a:gd name="connsiteX2" fmla="*/ 3511409 w 3511409"/>
                <a:gd name="connsiteY2" fmla="*/ 691835 h 691835"/>
                <a:gd name="connsiteX3" fmla="*/ 35752 w 3511409"/>
                <a:gd name="connsiteY3" fmla="*/ 585963 h 691835"/>
                <a:gd name="connsiteX4" fmla="*/ 0 w 3511409"/>
                <a:gd name="connsiteY4" fmla="*/ 152927 h 69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409" h="691835">
                  <a:moveTo>
                    <a:pt x="0" y="152927"/>
                  </a:moveTo>
                  <a:lnTo>
                    <a:pt x="3511409" y="0"/>
                  </a:lnTo>
                  <a:lnTo>
                    <a:pt x="3511409" y="691835"/>
                  </a:lnTo>
                  <a:lnTo>
                    <a:pt x="35752" y="585963"/>
                  </a:lnTo>
                  <a:lnTo>
                    <a:pt x="0" y="152927"/>
                  </a:lnTo>
                  <a:close/>
                </a:path>
              </a:pathLst>
            </a:cu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68" name="Straight Connector 267">
              <a:extLst>
                <a:ext uri="{FF2B5EF4-FFF2-40B4-BE49-F238E27FC236}">
                  <a16:creationId xmlns:a16="http://schemas.microsoft.com/office/drawing/2014/main" id="{754CED03-892D-4A1F-9C15-2388FC7E9BC5}"/>
                </a:ext>
              </a:extLst>
            </p:cNvPr>
            <p:cNvCxnSpPr>
              <a:cxnSpLocks/>
            </p:cNvCxnSpPr>
            <p:nvPr/>
          </p:nvCxnSpPr>
          <p:spPr>
            <a:xfrm rot="16671929">
              <a:off x="2617752" y="2193043"/>
              <a:ext cx="500312" cy="3233225"/>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3" name="Title 2">
            <a:extLst>
              <a:ext uri="{FF2B5EF4-FFF2-40B4-BE49-F238E27FC236}">
                <a16:creationId xmlns:a16="http://schemas.microsoft.com/office/drawing/2014/main" id="{9350CE12-7A32-41FF-BA91-D4C657D122E3}"/>
              </a:ext>
            </a:extLst>
          </p:cNvPr>
          <p:cNvSpPr txBox="1">
            <a:spLocks/>
          </p:cNvSpPr>
          <p:nvPr/>
        </p:nvSpPr>
        <p:spPr>
          <a:xfrm>
            <a:off x="118290" y="126827"/>
            <a:ext cx="11567160" cy="462707"/>
          </a:xfrm>
          <a:prstGeom prst="rect">
            <a:avLst/>
          </a:prstGeom>
        </p:spPr>
        <p:txBody>
          <a:bodyPr vert="horz" wrap="square" lIns="143428" tIns="89642" rIns="143428" bIns="89642"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Current investments on Desktop Apps</a:t>
            </a:r>
            <a:endParaRPr lang="en-US" sz="2500" spc="-10"/>
          </a:p>
        </p:txBody>
      </p:sp>
      <p:grpSp>
        <p:nvGrpSpPr>
          <p:cNvPr id="270" name="Group 269">
            <a:extLst>
              <a:ext uri="{FF2B5EF4-FFF2-40B4-BE49-F238E27FC236}">
                <a16:creationId xmlns:a16="http://schemas.microsoft.com/office/drawing/2014/main" id="{AEB4365E-8F9D-41F6-9F31-FC93451682AF}"/>
              </a:ext>
            </a:extLst>
          </p:cNvPr>
          <p:cNvGrpSpPr/>
          <p:nvPr/>
        </p:nvGrpSpPr>
        <p:grpSpPr>
          <a:xfrm rot="16671929" flipH="1">
            <a:off x="5243248" y="2832724"/>
            <a:ext cx="3509784" cy="691835"/>
            <a:chOff x="1124508" y="3457492"/>
            <a:chExt cx="3509784" cy="691835"/>
          </a:xfrm>
        </p:grpSpPr>
        <p:sp>
          <p:nvSpPr>
            <p:cNvPr id="271" name="Rectangle 270">
              <a:extLst>
                <a:ext uri="{FF2B5EF4-FFF2-40B4-BE49-F238E27FC236}">
                  <a16:creationId xmlns:a16="http://schemas.microsoft.com/office/drawing/2014/main" id="{5E082390-829A-4CBC-BBF1-875D5E7947CB}"/>
                </a:ext>
              </a:extLst>
            </p:cNvPr>
            <p:cNvSpPr/>
            <p:nvPr/>
          </p:nvSpPr>
          <p:spPr bwMode="auto">
            <a:xfrm>
              <a:off x="1124508" y="3457492"/>
              <a:ext cx="3509784" cy="691835"/>
            </a:xfrm>
            <a:custGeom>
              <a:avLst/>
              <a:gdLst>
                <a:gd name="connsiteX0" fmla="*/ 0 w 3490283"/>
                <a:gd name="connsiteY0" fmla="*/ 0 h 691835"/>
                <a:gd name="connsiteX1" fmla="*/ 3490283 w 3490283"/>
                <a:gd name="connsiteY1" fmla="*/ 0 h 691835"/>
                <a:gd name="connsiteX2" fmla="*/ 3490283 w 3490283"/>
                <a:gd name="connsiteY2" fmla="*/ 691835 h 691835"/>
                <a:gd name="connsiteX3" fmla="*/ 0 w 3490283"/>
                <a:gd name="connsiteY3" fmla="*/ 691835 h 691835"/>
                <a:gd name="connsiteX4" fmla="*/ 0 w 3490283"/>
                <a:gd name="connsiteY4" fmla="*/ 0 h 691835"/>
                <a:gd name="connsiteX0" fmla="*/ 0 w 3509784"/>
                <a:gd name="connsiteY0" fmla="*/ 141163 h 691835"/>
                <a:gd name="connsiteX1" fmla="*/ 3509784 w 3509784"/>
                <a:gd name="connsiteY1" fmla="*/ 0 h 691835"/>
                <a:gd name="connsiteX2" fmla="*/ 3509784 w 3509784"/>
                <a:gd name="connsiteY2" fmla="*/ 691835 h 691835"/>
                <a:gd name="connsiteX3" fmla="*/ 19501 w 3509784"/>
                <a:gd name="connsiteY3" fmla="*/ 691835 h 691835"/>
                <a:gd name="connsiteX4" fmla="*/ 0 w 3509784"/>
                <a:gd name="connsiteY4" fmla="*/ 141163 h 691835"/>
                <a:gd name="connsiteX0" fmla="*/ 0 w 3509784"/>
                <a:gd name="connsiteY0" fmla="*/ 141163 h 691835"/>
                <a:gd name="connsiteX1" fmla="*/ 3509784 w 3509784"/>
                <a:gd name="connsiteY1" fmla="*/ 0 h 691835"/>
                <a:gd name="connsiteX2" fmla="*/ 3509784 w 3509784"/>
                <a:gd name="connsiteY2" fmla="*/ 691835 h 691835"/>
                <a:gd name="connsiteX3" fmla="*/ 22363 w 3509784"/>
                <a:gd name="connsiteY3" fmla="*/ 584337 h 691835"/>
                <a:gd name="connsiteX4" fmla="*/ 0 w 3509784"/>
                <a:gd name="connsiteY4" fmla="*/ 141163 h 69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784" h="691835">
                  <a:moveTo>
                    <a:pt x="0" y="141163"/>
                  </a:moveTo>
                  <a:lnTo>
                    <a:pt x="3509784" y="0"/>
                  </a:lnTo>
                  <a:lnTo>
                    <a:pt x="3509784" y="691835"/>
                  </a:lnTo>
                  <a:lnTo>
                    <a:pt x="22363" y="584337"/>
                  </a:lnTo>
                  <a:lnTo>
                    <a:pt x="0" y="141163"/>
                  </a:lnTo>
                  <a:close/>
                </a:path>
              </a:pathLst>
            </a:cu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72" name="Straight Connector 271">
              <a:extLst>
                <a:ext uri="{FF2B5EF4-FFF2-40B4-BE49-F238E27FC236}">
                  <a16:creationId xmlns:a16="http://schemas.microsoft.com/office/drawing/2014/main" id="{34C29DAB-492B-432E-8154-A8A05857557E}"/>
                </a:ext>
              </a:extLst>
            </p:cNvPr>
            <p:cNvCxnSpPr>
              <a:cxnSpLocks/>
            </p:cNvCxnSpPr>
            <p:nvPr/>
          </p:nvCxnSpPr>
          <p:spPr>
            <a:xfrm rot="16671929">
              <a:off x="2592035" y="2137817"/>
              <a:ext cx="484076" cy="3338715"/>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1EC1A61C-2217-4B77-BD9B-E95C10A8B5E6}"/>
              </a:ext>
            </a:extLst>
          </p:cNvPr>
          <p:cNvGrpSpPr/>
          <p:nvPr/>
        </p:nvGrpSpPr>
        <p:grpSpPr>
          <a:xfrm>
            <a:off x="4188944" y="4831492"/>
            <a:ext cx="4542994" cy="2045091"/>
            <a:chOff x="4188944" y="4831492"/>
            <a:chExt cx="4542994" cy="2045091"/>
          </a:xfrm>
        </p:grpSpPr>
        <p:sp>
          <p:nvSpPr>
            <p:cNvPr id="234" name="Trapezoid 233">
              <a:extLst>
                <a:ext uri="{FF2B5EF4-FFF2-40B4-BE49-F238E27FC236}">
                  <a16:creationId xmlns:a16="http://schemas.microsoft.com/office/drawing/2014/main" id="{6E2E51D1-9A14-4106-80CA-A90FD144CAC4}"/>
                </a:ext>
              </a:extLst>
            </p:cNvPr>
            <p:cNvSpPr/>
            <p:nvPr/>
          </p:nvSpPr>
          <p:spPr bwMode="auto">
            <a:xfrm>
              <a:off x="4188944" y="4848232"/>
              <a:ext cx="4542994" cy="2022570"/>
            </a:xfrm>
            <a:prstGeom prst="trapezoid">
              <a:avLst>
                <a:gd name="adj" fmla="val 52122"/>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rapezoid 10">
              <a:extLst>
                <a:ext uri="{FF2B5EF4-FFF2-40B4-BE49-F238E27FC236}">
                  <a16:creationId xmlns:a16="http://schemas.microsoft.com/office/drawing/2014/main" id="{B749B763-9167-4E21-ABB5-7FD86AAA8201}"/>
                </a:ext>
              </a:extLst>
            </p:cNvPr>
            <p:cNvSpPr/>
            <p:nvPr/>
          </p:nvSpPr>
          <p:spPr bwMode="auto">
            <a:xfrm>
              <a:off x="4281996" y="4842358"/>
              <a:ext cx="4343390" cy="2022570"/>
            </a:xfrm>
            <a:prstGeom prst="trapezoid">
              <a:avLst>
                <a:gd name="adj" fmla="val 50289"/>
              </a:avLst>
            </a:prstGeom>
            <a:gradFill flip="none" rotWithShape="1">
              <a:gsLst>
                <a:gs pos="0">
                  <a:schemeClr val="bg2">
                    <a:lumMod val="25000"/>
                  </a:schemeClr>
                </a:gs>
                <a:gs pos="100000">
                  <a:schemeClr val="accent6">
                    <a:lumMod val="5000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14" name="Straight Connector 13">
              <a:extLst>
                <a:ext uri="{FF2B5EF4-FFF2-40B4-BE49-F238E27FC236}">
                  <a16:creationId xmlns:a16="http://schemas.microsoft.com/office/drawing/2014/main" id="{1C1F1E61-CB4B-4A23-9D1F-E926C501937F}"/>
                </a:ext>
              </a:extLst>
            </p:cNvPr>
            <p:cNvCxnSpPr>
              <a:cxnSpLocks/>
            </p:cNvCxnSpPr>
            <p:nvPr/>
          </p:nvCxnSpPr>
          <p:spPr>
            <a:xfrm flipV="1">
              <a:off x="5383124" y="4865092"/>
              <a:ext cx="518746" cy="1999836"/>
            </a:xfrm>
            <a:prstGeom prst="line">
              <a:avLst/>
            </a:prstGeom>
            <a:ln w="22225" cmpd="sng">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B6FECC1-727C-4088-B7EE-FF88CC8B8059}"/>
                </a:ext>
              </a:extLst>
            </p:cNvPr>
            <p:cNvCxnSpPr>
              <a:cxnSpLocks/>
            </p:cNvCxnSpPr>
            <p:nvPr/>
          </p:nvCxnSpPr>
          <p:spPr>
            <a:xfrm flipH="1" flipV="1">
              <a:off x="7075229" y="4873648"/>
              <a:ext cx="548604" cy="1991280"/>
            </a:xfrm>
            <a:prstGeom prst="line">
              <a:avLst/>
            </a:prstGeom>
            <a:ln w="22225" cmpd="sng">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A723507-4B76-4EA9-8FBD-A56F46C8520B}"/>
                </a:ext>
              </a:extLst>
            </p:cNvPr>
            <p:cNvCxnSpPr>
              <a:cxnSpLocks/>
            </p:cNvCxnSpPr>
            <p:nvPr/>
          </p:nvCxnSpPr>
          <p:spPr>
            <a:xfrm flipV="1">
              <a:off x="6453691" y="4842358"/>
              <a:ext cx="0" cy="2022570"/>
            </a:xfrm>
            <a:prstGeom prst="line">
              <a:avLst/>
            </a:prstGeom>
            <a:ln w="22225" cmpd="sng">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6BE48F-FA4B-4A8F-A1DB-0601F471DCC4}"/>
                </a:ext>
              </a:extLst>
            </p:cNvPr>
            <p:cNvCxnSpPr>
              <a:cxnSpLocks/>
            </p:cNvCxnSpPr>
            <p:nvPr/>
          </p:nvCxnSpPr>
          <p:spPr>
            <a:xfrm flipV="1">
              <a:off x="4819135" y="4831492"/>
              <a:ext cx="790833" cy="2026509"/>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63FCEAA-F5F2-4F2E-BDBF-40F8E0A465CC}"/>
                </a:ext>
              </a:extLst>
            </p:cNvPr>
            <p:cNvCxnSpPr>
              <a:cxnSpLocks/>
            </p:cNvCxnSpPr>
            <p:nvPr/>
          </p:nvCxnSpPr>
          <p:spPr>
            <a:xfrm flipV="1">
              <a:off x="5901870" y="4848232"/>
              <a:ext cx="296207" cy="2016697"/>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43D56F6-B88D-41CA-BD45-A748B43BBFD9}"/>
                </a:ext>
              </a:extLst>
            </p:cNvPr>
            <p:cNvCxnSpPr>
              <a:cxnSpLocks/>
            </p:cNvCxnSpPr>
            <p:nvPr/>
          </p:nvCxnSpPr>
          <p:spPr>
            <a:xfrm flipH="1" flipV="1">
              <a:off x="7336021" y="4867458"/>
              <a:ext cx="811076" cy="1956242"/>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13E210D-09A2-4840-8C14-7B311BD0CED6}"/>
                </a:ext>
              </a:extLst>
            </p:cNvPr>
            <p:cNvCxnSpPr>
              <a:cxnSpLocks/>
            </p:cNvCxnSpPr>
            <p:nvPr/>
          </p:nvCxnSpPr>
          <p:spPr>
            <a:xfrm flipH="1" flipV="1">
              <a:off x="6766034" y="4865092"/>
              <a:ext cx="334991" cy="2011491"/>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3" name="Group 342">
            <a:extLst>
              <a:ext uri="{FF2B5EF4-FFF2-40B4-BE49-F238E27FC236}">
                <a16:creationId xmlns:a16="http://schemas.microsoft.com/office/drawing/2014/main" id="{EEDAA98D-BBFD-4627-A3E5-DECBD5849587}"/>
              </a:ext>
            </a:extLst>
          </p:cNvPr>
          <p:cNvGrpSpPr/>
          <p:nvPr/>
        </p:nvGrpSpPr>
        <p:grpSpPr>
          <a:xfrm>
            <a:off x="7089649" y="3404480"/>
            <a:ext cx="5216645" cy="2847109"/>
            <a:chOff x="7089649" y="3465784"/>
            <a:chExt cx="5216645" cy="2847109"/>
          </a:xfrm>
        </p:grpSpPr>
        <p:grpSp>
          <p:nvGrpSpPr>
            <p:cNvPr id="254" name="Group 253">
              <a:extLst>
                <a:ext uri="{FF2B5EF4-FFF2-40B4-BE49-F238E27FC236}">
                  <a16:creationId xmlns:a16="http://schemas.microsoft.com/office/drawing/2014/main" id="{D0A1E313-F17E-4525-8107-4DFB377F586C}"/>
                </a:ext>
              </a:extLst>
            </p:cNvPr>
            <p:cNvGrpSpPr/>
            <p:nvPr/>
          </p:nvGrpSpPr>
          <p:grpSpPr>
            <a:xfrm flipH="1">
              <a:off x="8317664" y="3465784"/>
              <a:ext cx="3988630" cy="639492"/>
              <a:chOff x="655193" y="3424934"/>
              <a:chExt cx="3988630" cy="639492"/>
            </a:xfrm>
          </p:grpSpPr>
          <p:sp>
            <p:nvSpPr>
              <p:cNvPr id="255" name="Rectangle 254">
                <a:extLst>
                  <a:ext uri="{FF2B5EF4-FFF2-40B4-BE49-F238E27FC236}">
                    <a16:creationId xmlns:a16="http://schemas.microsoft.com/office/drawing/2014/main" id="{971BCAA2-17BD-4C75-A14E-2206194C9AA8}"/>
                  </a:ext>
                </a:extLst>
              </p:cNvPr>
              <p:cNvSpPr/>
              <p:nvPr/>
            </p:nvSpPr>
            <p:spPr bwMode="auto">
              <a:xfrm>
                <a:off x="655193" y="3424934"/>
                <a:ext cx="3979103" cy="639492"/>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56" name="Group 255">
                <a:extLst>
                  <a:ext uri="{FF2B5EF4-FFF2-40B4-BE49-F238E27FC236}">
                    <a16:creationId xmlns:a16="http://schemas.microsoft.com/office/drawing/2014/main" id="{285AB0B2-ED5D-4045-B13A-9F0586236BD2}"/>
                  </a:ext>
                </a:extLst>
              </p:cNvPr>
              <p:cNvGrpSpPr/>
              <p:nvPr/>
            </p:nvGrpSpPr>
            <p:grpSpPr>
              <a:xfrm>
                <a:off x="655193" y="3474071"/>
                <a:ext cx="3988630" cy="533203"/>
                <a:chOff x="655193" y="3461714"/>
                <a:chExt cx="3988630" cy="533203"/>
              </a:xfrm>
            </p:grpSpPr>
            <p:sp>
              <p:nvSpPr>
                <p:cNvPr id="257" name="Rectangle 256">
                  <a:extLst>
                    <a:ext uri="{FF2B5EF4-FFF2-40B4-BE49-F238E27FC236}">
                      <a16:creationId xmlns:a16="http://schemas.microsoft.com/office/drawing/2014/main" id="{219DC856-018E-4DDE-8C00-690D2761B23F}"/>
                    </a:ext>
                  </a:extLst>
                </p:cNvPr>
                <p:cNvSpPr/>
                <p:nvPr/>
              </p:nvSpPr>
              <p:spPr bwMode="auto">
                <a:xfrm>
                  <a:off x="655193" y="3461714"/>
                  <a:ext cx="3979105" cy="533203"/>
                </a:xfrm>
                <a:prstGeom prst="rect">
                  <a:avLst/>
                </a:pr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58" name="Straight Connector 257">
                  <a:extLst>
                    <a:ext uri="{FF2B5EF4-FFF2-40B4-BE49-F238E27FC236}">
                      <a16:creationId xmlns:a16="http://schemas.microsoft.com/office/drawing/2014/main" id="{910DCBBD-2C78-4A0D-8D6A-78B509C69B3C}"/>
                    </a:ext>
                  </a:extLst>
                </p:cNvPr>
                <p:cNvCxnSpPr>
                  <a:cxnSpLocks/>
                  <a:endCxn id="257" idx="1"/>
                </p:cNvCxnSpPr>
                <p:nvPr/>
              </p:nvCxnSpPr>
              <p:spPr>
                <a:xfrm flipH="1" flipV="1">
                  <a:off x="655193" y="3728316"/>
                  <a:ext cx="3988630" cy="9526"/>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52" name="Block Arc 251">
              <a:extLst>
                <a:ext uri="{FF2B5EF4-FFF2-40B4-BE49-F238E27FC236}">
                  <a16:creationId xmlns:a16="http://schemas.microsoft.com/office/drawing/2014/main" id="{0A434819-C6FD-48A9-876D-15A645209D91}"/>
                </a:ext>
              </a:extLst>
            </p:cNvPr>
            <p:cNvSpPr/>
            <p:nvPr/>
          </p:nvSpPr>
          <p:spPr bwMode="auto">
            <a:xfrm flipH="1">
              <a:off x="7089649" y="3521548"/>
              <a:ext cx="2648316" cy="2791345"/>
            </a:xfrm>
            <a:prstGeom prst="blockArc">
              <a:avLst>
                <a:gd name="adj1" fmla="val 16232556"/>
                <a:gd name="adj2" fmla="val 21586280"/>
                <a:gd name="adj3" fmla="val 19964"/>
              </a:avLst>
            </a:prstGeom>
            <a:solidFill>
              <a:srgbClr val="3B3B3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3" name="Arc 252">
              <a:extLst>
                <a:ext uri="{FF2B5EF4-FFF2-40B4-BE49-F238E27FC236}">
                  <a16:creationId xmlns:a16="http://schemas.microsoft.com/office/drawing/2014/main" id="{C51EE346-4637-40C5-A4CD-5BFF0F1FCE65}"/>
                </a:ext>
              </a:extLst>
            </p:cNvPr>
            <p:cNvSpPr/>
            <p:nvPr/>
          </p:nvSpPr>
          <p:spPr>
            <a:xfrm flipH="1">
              <a:off x="7331624" y="3790905"/>
              <a:ext cx="2120848" cy="2207281"/>
            </a:xfrm>
            <a:prstGeom prst="arc">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0" name="Group 339">
            <a:extLst>
              <a:ext uri="{FF2B5EF4-FFF2-40B4-BE49-F238E27FC236}">
                <a16:creationId xmlns:a16="http://schemas.microsoft.com/office/drawing/2014/main" id="{A041337D-AC3B-4FA5-9A88-7EA336B8266D}"/>
              </a:ext>
            </a:extLst>
          </p:cNvPr>
          <p:cNvGrpSpPr/>
          <p:nvPr/>
        </p:nvGrpSpPr>
        <p:grpSpPr>
          <a:xfrm>
            <a:off x="-490164" y="3418650"/>
            <a:ext cx="6390942" cy="2844847"/>
            <a:chOff x="-490164" y="3427196"/>
            <a:chExt cx="6390942" cy="2844847"/>
          </a:xfrm>
        </p:grpSpPr>
        <p:grpSp>
          <p:nvGrpSpPr>
            <p:cNvPr id="236" name="Group 235">
              <a:extLst>
                <a:ext uri="{FF2B5EF4-FFF2-40B4-BE49-F238E27FC236}">
                  <a16:creationId xmlns:a16="http://schemas.microsoft.com/office/drawing/2014/main" id="{5966585C-E82C-4F08-B75F-3C623AA954D2}"/>
                </a:ext>
              </a:extLst>
            </p:cNvPr>
            <p:cNvGrpSpPr/>
            <p:nvPr/>
          </p:nvGrpSpPr>
          <p:grpSpPr>
            <a:xfrm>
              <a:off x="-490164" y="3427196"/>
              <a:ext cx="5110124" cy="741356"/>
              <a:chOff x="-490164" y="3427196"/>
              <a:chExt cx="5110124" cy="741356"/>
            </a:xfrm>
          </p:grpSpPr>
          <p:sp>
            <p:nvSpPr>
              <p:cNvPr id="233" name="Rectangle 232">
                <a:extLst>
                  <a:ext uri="{FF2B5EF4-FFF2-40B4-BE49-F238E27FC236}">
                    <a16:creationId xmlns:a16="http://schemas.microsoft.com/office/drawing/2014/main" id="{225735FE-6E92-435E-A8FC-FDEE5682DDD9}"/>
                  </a:ext>
                </a:extLst>
              </p:cNvPr>
              <p:cNvSpPr/>
              <p:nvPr/>
            </p:nvSpPr>
            <p:spPr bwMode="auto">
              <a:xfrm>
                <a:off x="-490164" y="3427196"/>
                <a:ext cx="5110124" cy="74135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78" name="Group 77">
                <a:extLst>
                  <a:ext uri="{FF2B5EF4-FFF2-40B4-BE49-F238E27FC236}">
                    <a16:creationId xmlns:a16="http://schemas.microsoft.com/office/drawing/2014/main" id="{6D934E31-5E29-40A6-ACE1-59082860B200}"/>
                  </a:ext>
                </a:extLst>
              </p:cNvPr>
              <p:cNvGrpSpPr/>
              <p:nvPr/>
            </p:nvGrpSpPr>
            <p:grpSpPr>
              <a:xfrm>
                <a:off x="-490164" y="3489344"/>
                <a:ext cx="5110124" cy="613462"/>
                <a:chOff x="-490164" y="3476987"/>
                <a:chExt cx="5110124" cy="613462"/>
              </a:xfrm>
            </p:grpSpPr>
            <p:sp>
              <p:nvSpPr>
                <p:cNvPr id="75" name="Rectangle 74">
                  <a:extLst>
                    <a:ext uri="{FF2B5EF4-FFF2-40B4-BE49-F238E27FC236}">
                      <a16:creationId xmlns:a16="http://schemas.microsoft.com/office/drawing/2014/main" id="{5C9CEDE8-1FB0-4F25-9E23-03315F07093C}"/>
                    </a:ext>
                  </a:extLst>
                </p:cNvPr>
                <p:cNvSpPr/>
                <p:nvPr/>
              </p:nvSpPr>
              <p:spPr bwMode="auto">
                <a:xfrm>
                  <a:off x="-490164" y="3476987"/>
                  <a:ext cx="5110124" cy="613462"/>
                </a:xfrm>
                <a:prstGeom prst="rect">
                  <a:avLst/>
                </a:pr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23" name="Straight Connector 222">
                  <a:extLst>
                    <a:ext uri="{FF2B5EF4-FFF2-40B4-BE49-F238E27FC236}">
                      <a16:creationId xmlns:a16="http://schemas.microsoft.com/office/drawing/2014/main" id="{6C693BF8-91A8-4B33-AF43-2CAF78801C1C}"/>
                    </a:ext>
                  </a:extLst>
                </p:cNvPr>
                <p:cNvCxnSpPr>
                  <a:cxnSpLocks/>
                  <a:stCxn id="75" idx="3"/>
                  <a:endCxn id="75" idx="1"/>
                </p:cNvCxnSpPr>
                <p:nvPr/>
              </p:nvCxnSpPr>
              <p:spPr>
                <a:xfrm flipH="1">
                  <a:off x="-490164" y="3783718"/>
                  <a:ext cx="5110124" cy="0"/>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21" name="Block Arc 220">
              <a:extLst>
                <a:ext uri="{FF2B5EF4-FFF2-40B4-BE49-F238E27FC236}">
                  <a16:creationId xmlns:a16="http://schemas.microsoft.com/office/drawing/2014/main" id="{E28D7770-1EC3-4691-BCAC-BF3B23E22DE1}"/>
                </a:ext>
              </a:extLst>
            </p:cNvPr>
            <p:cNvSpPr/>
            <p:nvPr/>
          </p:nvSpPr>
          <p:spPr bwMode="auto">
            <a:xfrm>
              <a:off x="3223522" y="3480698"/>
              <a:ext cx="2677256" cy="2791345"/>
            </a:xfrm>
            <a:prstGeom prst="blockArc">
              <a:avLst>
                <a:gd name="adj1" fmla="val 16232556"/>
                <a:gd name="adj2" fmla="val 21584845"/>
                <a:gd name="adj3" fmla="val 23102"/>
              </a:avLst>
            </a:prstGeom>
            <a:solidFill>
              <a:srgbClr val="3B3B3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Arc 71">
              <a:extLst>
                <a:ext uri="{FF2B5EF4-FFF2-40B4-BE49-F238E27FC236}">
                  <a16:creationId xmlns:a16="http://schemas.microsoft.com/office/drawing/2014/main" id="{EC93857B-5E3B-4F09-BDB2-25DD4DE7C893}"/>
                </a:ext>
              </a:extLst>
            </p:cNvPr>
            <p:cNvSpPr/>
            <p:nvPr/>
          </p:nvSpPr>
          <p:spPr>
            <a:xfrm>
              <a:off x="3525734" y="3807205"/>
              <a:ext cx="2081903" cy="2081903"/>
            </a:xfrm>
            <a:prstGeom prst="arc">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6" name="Group 315">
            <a:extLst>
              <a:ext uri="{FF2B5EF4-FFF2-40B4-BE49-F238E27FC236}">
                <a16:creationId xmlns:a16="http://schemas.microsoft.com/office/drawing/2014/main" id="{09288280-E2DE-4D41-A719-8F1FD9BADDC5}"/>
              </a:ext>
            </a:extLst>
          </p:cNvPr>
          <p:cNvGrpSpPr/>
          <p:nvPr/>
        </p:nvGrpSpPr>
        <p:grpSpPr>
          <a:xfrm>
            <a:off x="1135756" y="3481523"/>
            <a:ext cx="2291820" cy="1388915"/>
            <a:chOff x="1149476" y="2176189"/>
            <a:chExt cx="2291820" cy="1388915"/>
          </a:xfrm>
          <a:effectLst>
            <a:outerShdw blurRad="76200" dir="18900000" sy="23000" kx="-1200000" algn="bl" rotWithShape="0">
              <a:prstClr val="black">
                <a:alpha val="20000"/>
              </a:prstClr>
            </a:outerShdw>
          </a:effectLst>
        </p:grpSpPr>
        <p:sp>
          <p:nvSpPr>
            <p:cNvPr id="304" name="Flowchart: Process 303">
              <a:extLst>
                <a:ext uri="{FF2B5EF4-FFF2-40B4-BE49-F238E27FC236}">
                  <a16:creationId xmlns:a16="http://schemas.microsoft.com/office/drawing/2014/main" id="{4EE2D651-2E00-4192-B8CA-34438A2EE445}"/>
                </a:ext>
              </a:extLst>
            </p:cNvPr>
            <p:cNvSpPr/>
            <p:nvPr/>
          </p:nvSpPr>
          <p:spPr bwMode="auto">
            <a:xfrm>
              <a:off x="3199565" y="2596752"/>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5" name="Flowchart: Process 304">
              <a:extLst>
                <a:ext uri="{FF2B5EF4-FFF2-40B4-BE49-F238E27FC236}">
                  <a16:creationId xmlns:a16="http://schemas.microsoft.com/office/drawing/2014/main" id="{0BAD576A-F053-4A86-B0B7-0E7C9FDCFFB4}"/>
                </a:ext>
              </a:extLst>
            </p:cNvPr>
            <p:cNvSpPr/>
            <p:nvPr/>
          </p:nvSpPr>
          <p:spPr bwMode="auto">
            <a:xfrm>
              <a:off x="1266138" y="2596752"/>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0" name="Rectangle: Rounded Corners 279">
              <a:extLst>
                <a:ext uri="{FF2B5EF4-FFF2-40B4-BE49-F238E27FC236}">
                  <a16:creationId xmlns:a16="http://schemas.microsoft.com/office/drawing/2014/main" id="{8B831B91-521C-4DC2-A201-E14C435F79B4}"/>
                </a:ext>
              </a:extLst>
            </p:cNvPr>
            <p:cNvSpPr/>
            <p:nvPr/>
          </p:nvSpPr>
          <p:spPr bwMode="auto">
            <a:xfrm>
              <a:off x="1149476" y="2176189"/>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2" name="Rectangle: Rounded Corners 281">
              <a:extLst>
                <a:ext uri="{FF2B5EF4-FFF2-40B4-BE49-F238E27FC236}">
                  <a16:creationId xmlns:a16="http://schemas.microsoft.com/office/drawing/2014/main" id="{16F61E37-7FE0-4DB2-A235-8CAFFA942172}"/>
                </a:ext>
              </a:extLst>
            </p:cNvPr>
            <p:cNvSpPr/>
            <p:nvPr/>
          </p:nvSpPr>
          <p:spPr bwMode="auto">
            <a:xfrm>
              <a:off x="1218084" y="2255189"/>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3" name="Rectangle 282">
              <a:extLst>
                <a:ext uri="{FF2B5EF4-FFF2-40B4-BE49-F238E27FC236}">
                  <a16:creationId xmlns:a16="http://schemas.microsoft.com/office/drawing/2014/main" id="{4C201EC8-115D-4ED1-BA47-B22EA633F6A8}"/>
                </a:ext>
              </a:extLst>
            </p:cNvPr>
            <p:cNvSpPr/>
            <p:nvPr/>
          </p:nvSpPr>
          <p:spPr>
            <a:xfrm>
              <a:off x="1813215" y="2370508"/>
              <a:ext cx="1449436" cy="769441"/>
            </a:xfrm>
            <a:prstGeom prst="rect">
              <a:avLst/>
            </a:prstGeom>
          </p:spPr>
          <p:txBody>
            <a:bodyPr wrap="none">
              <a:spAutoFit/>
            </a:bodyPr>
            <a:lstStyle/>
            <a:p>
              <a:pPr algn="ctr" defTabSz="932472" fontAlgn="base">
                <a:spcBef>
                  <a:spcPct val="0"/>
                </a:spcBef>
                <a:spcAft>
                  <a:spcPct val="0"/>
                </a:spcAft>
              </a:pPr>
              <a:r>
                <a:rPr lang="en-US" sz="2200">
                  <a:gradFill>
                    <a:gsLst>
                      <a:gs pos="40075">
                        <a:srgbClr val="FFFFFF"/>
                      </a:gs>
                      <a:gs pos="30000">
                        <a:srgbClr val="FFFFFF"/>
                      </a:gs>
                    </a:gsLst>
                    <a:lin ang="5400000" scaled="0"/>
                  </a:gradFill>
                </a:rPr>
                <a:t>Apps Just </a:t>
              </a:r>
            </a:p>
            <a:p>
              <a:pPr algn="ctr" defTabSz="932472" fontAlgn="base">
                <a:spcBef>
                  <a:spcPct val="0"/>
                </a:spcBef>
                <a:spcAft>
                  <a:spcPct val="0"/>
                </a:spcAft>
              </a:pPr>
              <a:r>
                <a:rPr lang="en-US" sz="2200">
                  <a:gradFill>
                    <a:gsLst>
                      <a:gs pos="40075">
                        <a:srgbClr val="FFFFFF"/>
                      </a:gs>
                      <a:gs pos="30000">
                        <a:srgbClr val="FFFFFF"/>
                      </a:gs>
                    </a:gsLst>
                    <a:lin ang="5400000" scaled="0"/>
                  </a:gradFill>
                </a:rPr>
                <a:t>Run</a:t>
              </a:r>
            </a:p>
          </p:txBody>
        </p:sp>
        <p:sp>
          <p:nvSpPr>
            <p:cNvPr id="284" name="Rectangle 283">
              <a:extLst>
                <a:ext uri="{FF2B5EF4-FFF2-40B4-BE49-F238E27FC236}">
                  <a16:creationId xmlns:a16="http://schemas.microsoft.com/office/drawing/2014/main" id="{70E270C9-EE1F-4DD3-AA4B-984A97900546}"/>
                </a:ext>
              </a:extLst>
            </p:cNvPr>
            <p:cNvSpPr/>
            <p:nvPr/>
          </p:nvSpPr>
          <p:spPr>
            <a:xfrm>
              <a:off x="1410514" y="2447480"/>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1</a:t>
              </a:r>
            </a:p>
          </p:txBody>
        </p:sp>
      </p:grpSp>
      <p:grpSp>
        <p:nvGrpSpPr>
          <p:cNvPr id="295" name="Group 294">
            <a:extLst>
              <a:ext uri="{FF2B5EF4-FFF2-40B4-BE49-F238E27FC236}">
                <a16:creationId xmlns:a16="http://schemas.microsoft.com/office/drawing/2014/main" id="{DF181CB6-F3DF-498D-8A3C-29C9F030E5B8}"/>
              </a:ext>
            </a:extLst>
          </p:cNvPr>
          <p:cNvGrpSpPr/>
          <p:nvPr/>
        </p:nvGrpSpPr>
        <p:grpSpPr>
          <a:xfrm>
            <a:off x="4185857" y="1079048"/>
            <a:ext cx="2291820" cy="1424159"/>
            <a:chOff x="2904457" y="3263137"/>
            <a:chExt cx="2291820" cy="1424159"/>
          </a:xfrm>
          <a:effectLst>
            <a:outerShdw blurRad="76200" dir="18900000" sy="23000" kx="-1200000" algn="bl" rotWithShape="0">
              <a:prstClr val="black">
                <a:alpha val="20000"/>
              </a:prstClr>
            </a:outerShdw>
          </a:effectLst>
        </p:grpSpPr>
        <p:grpSp>
          <p:nvGrpSpPr>
            <p:cNvPr id="296" name="Group 295">
              <a:extLst>
                <a:ext uri="{FF2B5EF4-FFF2-40B4-BE49-F238E27FC236}">
                  <a16:creationId xmlns:a16="http://schemas.microsoft.com/office/drawing/2014/main" id="{AA5EBA70-3C78-44F5-95DA-9E1F267E7F0E}"/>
                </a:ext>
              </a:extLst>
            </p:cNvPr>
            <p:cNvGrpSpPr/>
            <p:nvPr/>
          </p:nvGrpSpPr>
          <p:grpSpPr>
            <a:xfrm>
              <a:off x="2904457" y="3263137"/>
              <a:ext cx="2291820" cy="1424159"/>
              <a:chOff x="2904457" y="3263137"/>
              <a:chExt cx="2291820" cy="1424159"/>
            </a:xfrm>
          </p:grpSpPr>
          <p:sp>
            <p:nvSpPr>
              <p:cNvPr id="299" name="Flowchart: Process 298">
                <a:extLst>
                  <a:ext uri="{FF2B5EF4-FFF2-40B4-BE49-F238E27FC236}">
                    <a16:creationId xmlns:a16="http://schemas.microsoft.com/office/drawing/2014/main" id="{9FCC3865-E074-48D2-876B-E7AD2E49256F}"/>
                  </a:ext>
                </a:extLst>
              </p:cNvPr>
              <p:cNvSpPr/>
              <p:nvPr/>
            </p:nvSpPr>
            <p:spPr bwMode="auto">
              <a:xfrm>
                <a:off x="2976829" y="3718944"/>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0" name="Rectangle: Rounded Corners 299">
                <a:extLst>
                  <a:ext uri="{FF2B5EF4-FFF2-40B4-BE49-F238E27FC236}">
                    <a16:creationId xmlns:a16="http://schemas.microsoft.com/office/drawing/2014/main" id="{86DAD873-13A7-43CA-8EAB-5428F51F23B3}"/>
                  </a:ext>
                </a:extLst>
              </p:cNvPr>
              <p:cNvSpPr/>
              <p:nvPr/>
            </p:nvSpPr>
            <p:spPr bwMode="auto">
              <a:xfrm>
                <a:off x="2904457" y="3263137"/>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1" name="Rectangle: Rounded Corners 300">
                <a:extLst>
                  <a:ext uri="{FF2B5EF4-FFF2-40B4-BE49-F238E27FC236}">
                    <a16:creationId xmlns:a16="http://schemas.microsoft.com/office/drawing/2014/main" id="{53B0A803-2446-4FDF-BDBC-797BE41B6A2E}"/>
                  </a:ext>
                </a:extLst>
              </p:cNvPr>
              <p:cNvSpPr/>
              <p:nvPr/>
            </p:nvSpPr>
            <p:spPr bwMode="auto">
              <a:xfrm>
                <a:off x="2982728" y="3351950"/>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97" name="Rectangle 296">
              <a:extLst>
                <a:ext uri="{FF2B5EF4-FFF2-40B4-BE49-F238E27FC236}">
                  <a16:creationId xmlns:a16="http://schemas.microsoft.com/office/drawing/2014/main" id="{2E2C24E4-D6A8-4078-9AA5-1C782B9DD493}"/>
                </a:ext>
              </a:extLst>
            </p:cNvPr>
            <p:cNvSpPr/>
            <p:nvPr/>
          </p:nvSpPr>
          <p:spPr>
            <a:xfrm>
              <a:off x="3470986" y="3590323"/>
              <a:ext cx="1401154" cy="461665"/>
            </a:xfrm>
            <a:prstGeom prst="rect">
              <a:avLst/>
            </a:prstGeom>
          </p:spPr>
          <p:txBody>
            <a:bodyPr wrap="none">
              <a:spAutoFit/>
            </a:bodyPr>
            <a:lstStyle/>
            <a:p>
              <a:pPr algn="ctr" defTabSz="932472" fontAlgn="base">
                <a:spcBef>
                  <a:spcPct val="0"/>
                </a:spcBef>
                <a:spcAft>
                  <a:spcPct val="0"/>
                </a:spcAft>
              </a:pPr>
              <a:r>
                <a:rPr lang="en-US" sz="2400">
                  <a:gradFill>
                    <a:gsLst>
                      <a:gs pos="40075">
                        <a:srgbClr val="FFFFFF"/>
                      </a:gs>
                      <a:gs pos="30000">
                        <a:srgbClr val="FFFFFF"/>
                      </a:gs>
                    </a:gsLst>
                    <a:lin ang="5400000" scaled="0"/>
                  </a:gradFill>
                </a:rPr>
                <a:t>Leverage</a:t>
              </a:r>
            </a:p>
          </p:txBody>
        </p:sp>
        <p:sp>
          <p:nvSpPr>
            <p:cNvPr id="298" name="Rectangle 297">
              <a:extLst>
                <a:ext uri="{FF2B5EF4-FFF2-40B4-BE49-F238E27FC236}">
                  <a16:creationId xmlns:a16="http://schemas.microsoft.com/office/drawing/2014/main" id="{C03AD659-E054-498B-8202-0973DED122CD}"/>
                </a:ext>
              </a:extLst>
            </p:cNvPr>
            <p:cNvSpPr/>
            <p:nvPr/>
          </p:nvSpPr>
          <p:spPr>
            <a:xfrm>
              <a:off x="3029650" y="3543057"/>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2</a:t>
              </a:r>
            </a:p>
          </p:txBody>
        </p:sp>
      </p:grpSp>
      <p:grpSp>
        <p:nvGrpSpPr>
          <p:cNvPr id="307" name="Group 306">
            <a:extLst>
              <a:ext uri="{FF2B5EF4-FFF2-40B4-BE49-F238E27FC236}">
                <a16:creationId xmlns:a16="http://schemas.microsoft.com/office/drawing/2014/main" id="{0598821F-F13C-4248-8613-0361F9CB4A27}"/>
              </a:ext>
            </a:extLst>
          </p:cNvPr>
          <p:cNvGrpSpPr/>
          <p:nvPr/>
        </p:nvGrpSpPr>
        <p:grpSpPr>
          <a:xfrm>
            <a:off x="6525052" y="1084568"/>
            <a:ext cx="2291820" cy="1424159"/>
            <a:chOff x="4613988" y="1239201"/>
            <a:chExt cx="2291820" cy="1424159"/>
          </a:xfrm>
          <a:effectLst>
            <a:outerShdw blurRad="76200" dir="18900000" sy="23000" kx="-1200000" algn="bl" rotWithShape="0">
              <a:prstClr val="black">
                <a:alpha val="20000"/>
              </a:prstClr>
            </a:outerShdw>
          </a:effectLst>
        </p:grpSpPr>
        <p:sp>
          <p:nvSpPr>
            <p:cNvPr id="308" name="Flowchart: Process 307">
              <a:extLst>
                <a:ext uri="{FF2B5EF4-FFF2-40B4-BE49-F238E27FC236}">
                  <a16:creationId xmlns:a16="http://schemas.microsoft.com/office/drawing/2014/main" id="{E777453A-C639-4747-BE39-10B816D57F0F}"/>
                </a:ext>
              </a:extLst>
            </p:cNvPr>
            <p:cNvSpPr/>
            <p:nvPr/>
          </p:nvSpPr>
          <p:spPr bwMode="auto">
            <a:xfrm>
              <a:off x="6669215" y="1695008"/>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09" name="Group 308">
              <a:extLst>
                <a:ext uri="{FF2B5EF4-FFF2-40B4-BE49-F238E27FC236}">
                  <a16:creationId xmlns:a16="http://schemas.microsoft.com/office/drawing/2014/main" id="{10D63A0C-AC6F-49F5-AF74-C3BCD2EA7D60}"/>
                </a:ext>
              </a:extLst>
            </p:cNvPr>
            <p:cNvGrpSpPr/>
            <p:nvPr/>
          </p:nvGrpSpPr>
          <p:grpSpPr>
            <a:xfrm>
              <a:off x="4613988" y="1239201"/>
              <a:ext cx="2291820" cy="1148453"/>
              <a:chOff x="2904457" y="3263137"/>
              <a:chExt cx="2291820" cy="1148453"/>
            </a:xfrm>
          </p:grpSpPr>
          <p:grpSp>
            <p:nvGrpSpPr>
              <p:cNvPr id="310" name="Group 309">
                <a:extLst>
                  <a:ext uri="{FF2B5EF4-FFF2-40B4-BE49-F238E27FC236}">
                    <a16:creationId xmlns:a16="http://schemas.microsoft.com/office/drawing/2014/main" id="{3756D5D5-C328-42B1-834D-56F0643C59E5}"/>
                  </a:ext>
                </a:extLst>
              </p:cNvPr>
              <p:cNvGrpSpPr/>
              <p:nvPr/>
            </p:nvGrpSpPr>
            <p:grpSpPr>
              <a:xfrm>
                <a:off x="2904457" y="3263137"/>
                <a:ext cx="2291820" cy="1148453"/>
                <a:chOff x="2904457" y="3263137"/>
                <a:chExt cx="2291820" cy="1148453"/>
              </a:xfrm>
            </p:grpSpPr>
            <p:sp>
              <p:nvSpPr>
                <p:cNvPr id="314" name="Rectangle: Rounded Corners 313">
                  <a:extLst>
                    <a:ext uri="{FF2B5EF4-FFF2-40B4-BE49-F238E27FC236}">
                      <a16:creationId xmlns:a16="http://schemas.microsoft.com/office/drawing/2014/main" id="{070A28D9-42E7-491F-B99B-932BF45D75B1}"/>
                    </a:ext>
                  </a:extLst>
                </p:cNvPr>
                <p:cNvSpPr/>
                <p:nvPr/>
              </p:nvSpPr>
              <p:spPr bwMode="auto">
                <a:xfrm>
                  <a:off x="2904457" y="3263137"/>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5" name="Rectangle: Rounded Corners 314">
                  <a:extLst>
                    <a:ext uri="{FF2B5EF4-FFF2-40B4-BE49-F238E27FC236}">
                      <a16:creationId xmlns:a16="http://schemas.microsoft.com/office/drawing/2014/main" id="{29F7378C-6B34-4DFE-9A9D-6629D3113358}"/>
                    </a:ext>
                  </a:extLst>
                </p:cNvPr>
                <p:cNvSpPr/>
                <p:nvPr/>
              </p:nvSpPr>
              <p:spPr bwMode="auto">
                <a:xfrm>
                  <a:off x="2982728" y="3351950"/>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311" name="Rectangle 310">
                <a:extLst>
                  <a:ext uri="{FF2B5EF4-FFF2-40B4-BE49-F238E27FC236}">
                    <a16:creationId xmlns:a16="http://schemas.microsoft.com/office/drawing/2014/main" id="{2A8C040E-00EC-48D8-8EB7-97CA9C62F8BF}"/>
                  </a:ext>
                </a:extLst>
              </p:cNvPr>
              <p:cNvSpPr/>
              <p:nvPr/>
            </p:nvSpPr>
            <p:spPr>
              <a:xfrm>
                <a:off x="3441297" y="3586365"/>
                <a:ext cx="1324402" cy="461665"/>
              </a:xfrm>
              <a:prstGeom prst="rect">
                <a:avLst/>
              </a:prstGeom>
            </p:spPr>
            <p:txBody>
              <a:bodyPr wrap="none">
                <a:spAutoFit/>
              </a:bodyPr>
              <a:lstStyle/>
              <a:p>
                <a:pPr algn="ctr" defTabSz="932472" fontAlgn="base">
                  <a:spcBef>
                    <a:spcPct val="0"/>
                  </a:spcBef>
                  <a:spcAft>
                    <a:spcPct val="0"/>
                  </a:spcAft>
                </a:pPr>
                <a:r>
                  <a:rPr lang="en-US" sz="2400">
                    <a:gradFill>
                      <a:gsLst>
                        <a:gs pos="40075">
                          <a:srgbClr val="FFFFFF"/>
                        </a:gs>
                        <a:gs pos="30000">
                          <a:srgbClr val="FFFFFF"/>
                        </a:gs>
                      </a:gsLst>
                      <a:lin ang="5400000" scaled="0"/>
                    </a:gradFill>
                  </a:rPr>
                  <a:t>Enhance</a:t>
                </a:r>
              </a:p>
            </p:txBody>
          </p:sp>
          <p:sp>
            <p:nvSpPr>
              <p:cNvPr id="312" name="Rectangle 311">
                <a:extLst>
                  <a:ext uri="{FF2B5EF4-FFF2-40B4-BE49-F238E27FC236}">
                    <a16:creationId xmlns:a16="http://schemas.microsoft.com/office/drawing/2014/main" id="{18CDF270-7DC9-4AC1-AC55-C6CC3EF2616A}"/>
                  </a:ext>
                </a:extLst>
              </p:cNvPr>
              <p:cNvSpPr/>
              <p:nvPr/>
            </p:nvSpPr>
            <p:spPr>
              <a:xfrm>
                <a:off x="3029650" y="3543057"/>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3</a:t>
                </a:r>
              </a:p>
            </p:txBody>
          </p:sp>
        </p:grpSp>
      </p:grpSp>
      <p:grpSp>
        <p:nvGrpSpPr>
          <p:cNvPr id="317" name="Group 316">
            <a:extLst>
              <a:ext uri="{FF2B5EF4-FFF2-40B4-BE49-F238E27FC236}">
                <a16:creationId xmlns:a16="http://schemas.microsoft.com/office/drawing/2014/main" id="{81AC5EA3-E18B-484D-AC67-F4E2CDF79631}"/>
              </a:ext>
            </a:extLst>
          </p:cNvPr>
          <p:cNvGrpSpPr/>
          <p:nvPr/>
        </p:nvGrpSpPr>
        <p:grpSpPr>
          <a:xfrm>
            <a:off x="9280920" y="3450945"/>
            <a:ext cx="2291820" cy="1443978"/>
            <a:chOff x="4613988" y="1239201"/>
            <a:chExt cx="2291820" cy="1443978"/>
          </a:xfrm>
          <a:effectLst>
            <a:outerShdw blurRad="76200" dir="18900000" sy="23000" kx="-1200000" algn="bl" rotWithShape="0">
              <a:prstClr val="black">
                <a:alpha val="20000"/>
              </a:prstClr>
            </a:outerShdw>
          </a:effectLst>
        </p:grpSpPr>
        <p:sp>
          <p:nvSpPr>
            <p:cNvPr id="318" name="Flowchart: Process 317">
              <a:extLst>
                <a:ext uri="{FF2B5EF4-FFF2-40B4-BE49-F238E27FC236}">
                  <a16:creationId xmlns:a16="http://schemas.microsoft.com/office/drawing/2014/main" id="{EE747F9F-A10B-4E78-BBF0-139CC51A366A}"/>
                </a:ext>
              </a:extLst>
            </p:cNvPr>
            <p:cNvSpPr/>
            <p:nvPr/>
          </p:nvSpPr>
          <p:spPr bwMode="auto">
            <a:xfrm>
              <a:off x="6669215" y="1695008"/>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19" name="Group 318">
              <a:extLst>
                <a:ext uri="{FF2B5EF4-FFF2-40B4-BE49-F238E27FC236}">
                  <a16:creationId xmlns:a16="http://schemas.microsoft.com/office/drawing/2014/main" id="{5D555C86-78AF-4C80-9708-BBDF4F2E7E8F}"/>
                </a:ext>
              </a:extLst>
            </p:cNvPr>
            <p:cNvGrpSpPr/>
            <p:nvPr/>
          </p:nvGrpSpPr>
          <p:grpSpPr>
            <a:xfrm>
              <a:off x="4613988" y="1239201"/>
              <a:ext cx="2291820" cy="1443978"/>
              <a:chOff x="2904457" y="3263137"/>
              <a:chExt cx="2291820" cy="1443978"/>
            </a:xfrm>
          </p:grpSpPr>
          <p:grpSp>
            <p:nvGrpSpPr>
              <p:cNvPr id="320" name="Group 319">
                <a:extLst>
                  <a:ext uri="{FF2B5EF4-FFF2-40B4-BE49-F238E27FC236}">
                    <a16:creationId xmlns:a16="http://schemas.microsoft.com/office/drawing/2014/main" id="{E074A03D-CCDC-4583-9C27-FEA00A678032}"/>
                  </a:ext>
                </a:extLst>
              </p:cNvPr>
              <p:cNvGrpSpPr/>
              <p:nvPr/>
            </p:nvGrpSpPr>
            <p:grpSpPr>
              <a:xfrm>
                <a:off x="2904457" y="3263137"/>
                <a:ext cx="2291820" cy="1443978"/>
                <a:chOff x="2904457" y="3263137"/>
                <a:chExt cx="2291820" cy="1443978"/>
              </a:xfrm>
            </p:grpSpPr>
            <p:sp>
              <p:nvSpPr>
                <p:cNvPr id="323" name="Flowchart: Process 322">
                  <a:extLst>
                    <a:ext uri="{FF2B5EF4-FFF2-40B4-BE49-F238E27FC236}">
                      <a16:creationId xmlns:a16="http://schemas.microsoft.com/office/drawing/2014/main" id="{1BA37ED1-1CED-4BD2-8CA9-72D7C5BED4B6}"/>
                    </a:ext>
                  </a:extLst>
                </p:cNvPr>
                <p:cNvSpPr/>
                <p:nvPr/>
              </p:nvSpPr>
              <p:spPr bwMode="auto">
                <a:xfrm>
                  <a:off x="3015958" y="3738763"/>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4" name="Rectangle: Rounded Corners 323">
                  <a:extLst>
                    <a:ext uri="{FF2B5EF4-FFF2-40B4-BE49-F238E27FC236}">
                      <a16:creationId xmlns:a16="http://schemas.microsoft.com/office/drawing/2014/main" id="{FD0787E2-C1FF-4325-BE5B-E2FB1A9A66E9}"/>
                    </a:ext>
                  </a:extLst>
                </p:cNvPr>
                <p:cNvSpPr/>
                <p:nvPr/>
              </p:nvSpPr>
              <p:spPr bwMode="auto">
                <a:xfrm>
                  <a:off x="2904457" y="3263137"/>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5" name="Rectangle: Rounded Corners 324">
                  <a:extLst>
                    <a:ext uri="{FF2B5EF4-FFF2-40B4-BE49-F238E27FC236}">
                      <a16:creationId xmlns:a16="http://schemas.microsoft.com/office/drawing/2014/main" id="{8016C550-FBDF-4ED8-9E19-D8077B40AA5B}"/>
                    </a:ext>
                  </a:extLst>
                </p:cNvPr>
                <p:cNvSpPr/>
                <p:nvPr/>
              </p:nvSpPr>
              <p:spPr bwMode="auto">
                <a:xfrm>
                  <a:off x="2982728" y="3351950"/>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321" name="Rectangle 320">
                <a:extLst>
                  <a:ext uri="{FF2B5EF4-FFF2-40B4-BE49-F238E27FC236}">
                    <a16:creationId xmlns:a16="http://schemas.microsoft.com/office/drawing/2014/main" id="{E476481E-5156-4C5D-9C87-46BBC3940392}"/>
                  </a:ext>
                </a:extLst>
              </p:cNvPr>
              <p:cNvSpPr/>
              <p:nvPr/>
            </p:nvSpPr>
            <p:spPr>
              <a:xfrm>
                <a:off x="3355495" y="3485971"/>
                <a:ext cx="1646605" cy="769441"/>
              </a:xfrm>
              <a:prstGeom prst="rect">
                <a:avLst/>
              </a:prstGeom>
            </p:spPr>
            <p:txBody>
              <a:bodyPr wrap="none">
                <a:spAutoFit/>
              </a:bodyPr>
              <a:lstStyle/>
              <a:p>
                <a:pPr algn="ctr" defTabSz="932472" fontAlgn="base">
                  <a:spcBef>
                    <a:spcPct val="0"/>
                  </a:spcBef>
                  <a:spcAft>
                    <a:spcPct val="0"/>
                  </a:spcAft>
                </a:pPr>
                <a:r>
                  <a:rPr lang="en-US" sz="2200">
                    <a:gradFill>
                      <a:gsLst>
                        <a:gs pos="40075">
                          <a:srgbClr val="FFFFFF"/>
                        </a:gs>
                        <a:gs pos="30000">
                          <a:srgbClr val="FFFFFF"/>
                        </a:gs>
                      </a:gsLst>
                      <a:lin ang="5400000" scaled="0"/>
                    </a:gradFill>
                  </a:rPr>
                  <a:t>New </a:t>
                </a:r>
              </a:p>
              <a:p>
                <a:pPr algn="ctr" defTabSz="932472" fontAlgn="base">
                  <a:spcBef>
                    <a:spcPct val="0"/>
                  </a:spcBef>
                  <a:spcAft>
                    <a:spcPct val="0"/>
                  </a:spcAft>
                </a:pPr>
                <a:r>
                  <a:rPr lang="en-US" sz="2200">
                    <a:gradFill>
                      <a:gsLst>
                        <a:gs pos="40075">
                          <a:srgbClr val="FFFFFF"/>
                        </a:gs>
                        <a:gs pos="30000">
                          <a:srgbClr val="FFFFFF"/>
                        </a:gs>
                      </a:gsLst>
                      <a:lin ang="5400000" scaled="0"/>
                    </a:gradFill>
                  </a:rPr>
                  <a:t>experiences</a:t>
                </a:r>
              </a:p>
            </p:txBody>
          </p:sp>
          <p:sp>
            <p:nvSpPr>
              <p:cNvPr id="322" name="Rectangle 321">
                <a:extLst>
                  <a:ext uri="{FF2B5EF4-FFF2-40B4-BE49-F238E27FC236}">
                    <a16:creationId xmlns:a16="http://schemas.microsoft.com/office/drawing/2014/main" id="{7E1BE62E-33C4-4A19-956C-AA56E6661FBD}"/>
                  </a:ext>
                </a:extLst>
              </p:cNvPr>
              <p:cNvSpPr/>
              <p:nvPr/>
            </p:nvSpPr>
            <p:spPr>
              <a:xfrm>
                <a:off x="3029650" y="3543057"/>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4</a:t>
                </a:r>
              </a:p>
            </p:txBody>
          </p:sp>
        </p:grpSp>
      </p:grpSp>
      <p:grpSp>
        <p:nvGrpSpPr>
          <p:cNvPr id="2" name="Group 1">
            <a:extLst>
              <a:ext uri="{FF2B5EF4-FFF2-40B4-BE49-F238E27FC236}">
                <a16:creationId xmlns:a16="http://schemas.microsoft.com/office/drawing/2014/main" id="{DC801DFC-8D52-469A-95A4-496E0C361974}"/>
              </a:ext>
            </a:extLst>
          </p:cNvPr>
          <p:cNvGrpSpPr/>
          <p:nvPr/>
        </p:nvGrpSpPr>
        <p:grpSpPr>
          <a:xfrm>
            <a:off x="326739" y="4621625"/>
            <a:ext cx="2103075" cy="2060986"/>
            <a:chOff x="326739" y="4621625"/>
            <a:chExt cx="2103075" cy="2060986"/>
          </a:xfrm>
        </p:grpSpPr>
        <p:grpSp>
          <p:nvGrpSpPr>
            <p:cNvPr id="166" name="Group 165">
              <a:extLst>
                <a:ext uri="{FF2B5EF4-FFF2-40B4-BE49-F238E27FC236}">
                  <a16:creationId xmlns:a16="http://schemas.microsoft.com/office/drawing/2014/main" id="{E935444E-B1B2-48F1-9177-3C42051C0320}"/>
                </a:ext>
              </a:extLst>
            </p:cNvPr>
            <p:cNvGrpSpPr/>
            <p:nvPr/>
          </p:nvGrpSpPr>
          <p:grpSpPr>
            <a:xfrm>
              <a:off x="326739" y="5061340"/>
              <a:ext cx="1537804" cy="1198707"/>
              <a:chOff x="606805" y="2313320"/>
              <a:chExt cx="2221472" cy="1731621"/>
            </a:xfrm>
          </p:grpSpPr>
          <p:sp>
            <p:nvSpPr>
              <p:cNvPr id="167" name="Freeform 134">
                <a:extLst>
                  <a:ext uri="{FF2B5EF4-FFF2-40B4-BE49-F238E27FC236}">
                    <a16:creationId xmlns:a16="http://schemas.microsoft.com/office/drawing/2014/main" id="{15FC4D75-0FE0-4BE1-B934-AF931884DDBD}"/>
                  </a:ext>
                </a:extLst>
              </p:cNvPr>
              <p:cNvSpPr>
                <a:spLocks/>
              </p:cNvSpPr>
              <p:nvPr/>
            </p:nvSpPr>
            <p:spPr bwMode="auto">
              <a:xfrm>
                <a:off x="1402813" y="2313320"/>
                <a:ext cx="636805" cy="289011"/>
              </a:xfrm>
              <a:custGeom>
                <a:avLst/>
                <a:gdLst>
                  <a:gd name="T0" fmla="*/ 70 w 409"/>
                  <a:gd name="T1" fmla="*/ 189 h 189"/>
                  <a:gd name="T2" fmla="*/ 70 w 409"/>
                  <a:gd name="T3" fmla="*/ 66 h 189"/>
                  <a:gd name="T4" fmla="*/ 339 w 409"/>
                  <a:gd name="T5" fmla="*/ 66 h 189"/>
                  <a:gd name="T6" fmla="*/ 339 w 409"/>
                  <a:gd name="T7" fmla="*/ 189 h 189"/>
                  <a:gd name="T8" fmla="*/ 409 w 409"/>
                  <a:gd name="T9" fmla="*/ 189 h 189"/>
                  <a:gd name="T10" fmla="*/ 409 w 409"/>
                  <a:gd name="T11" fmla="*/ 35 h 189"/>
                  <a:gd name="T12" fmla="*/ 374 w 409"/>
                  <a:gd name="T13" fmla="*/ 0 h 189"/>
                  <a:gd name="T14" fmla="*/ 35 w 409"/>
                  <a:gd name="T15" fmla="*/ 0 h 189"/>
                  <a:gd name="T16" fmla="*/ 0 w 409"/>
                  <a:gd name="T17" fmla="*/ 35 h 189"/>
                  <a:gd name="T18" fmla="*/ 0 w 409"/>
                  <a:gd name="T19" fmla="*/ 189 h 189"/>
                  <a:gd name="T20" fmla="*/ 70 w 409"/>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89">
                    <a:moveTo>
                      <a:pt x="70" y="189"/>
                    </a:moveTo>
                    <a:cubicBezTo>
                      <a:pt x="70" y="66"/>
                      <a:pt x="70" y="66"/>
                      <a:pt x="70" y="66"/>
                    </a:cubicBezTo>
                    <a:cubicBezTo>
                      <a:pt x="339" y="66"/>
                      <a:pt x="339" y="66"/>
                      <a:pt x="339" y="66"/>
                    </a:cubicBezTo>
                    <a:cubicBezTo>
                      <a:pt x="339" y="189"/>
                      <a:pt x="339" y="189"/>
                      <a:pt x="339" y="189"/>
                    </a:cubicBezTo>
                    <a:cubicBezTo>
                      <a:pt x="409" y="189"/>
                      <a:pt x="409" y="189"/>
                      <a:pt x="409" y="189"/>
                    </a:cubicBezTo>
                    <a:cubicBezTo>
                      <a:pt x="409" y="35"/>
                      <a:pt x="409" y="35"/>
                      <a:pt x="409" y="35"/>
                    </a:cubicBezTo>
                    <a:cubicBezTo>
                      <a:pt x="409" y="15"/>
                      <a:pt x="394" y="0"/>
                      <a:pt x="374" y="0"/>
                    </a:cubicBezTo>
                    <a:cubicBezTo>
                      <a:pt x="35" y="0"/>
                      <a:pt x="35" y="0"/>
                      <a:pt x="35" y="0"/>
                    </a:cubicBezTo>
                    <a:cubicBezTo>
                      <a:pt x="15" y="0"/>
                      <a:pt x="0" y="15"/>
                      <a:pt x="0" y="35"/>
                    </a:cubicBezTo>
                    <a:cubicBezTo>
                      <a:pt x="0" y="189"/>
                      <a:pt x="0" y="189"/>
                      <a:pt x="0" y="189"/>
                    </a:cubicBezTo>
                    <a:lnTo>
                      <a:pt x="70" y="189"/>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8" name="Freeform 136">
                <a:extLst>
                  <a:ext uri="{FF2B5EF4-FFF2-40B4-BE49-F238E27FC236}">
                    <a16:creationId xmlns:a16="http://schemas.microsoft.com/office/drawing/2014/main" id="{74335F0F-4ECA-4497-82CF-0EA45C08EB0C}"/>
                  </a:ext>
                </a:extLst>
              </p:cNvPr>
              <p:cNvSpPr>
                <a:spLocks/>
              </p:cNvSpPr>
              <p:nvPr/>
            </p:nvSpPr>
            <p:spPr bwMode="auto">
              <a:xfrm>
                <a:off x="817443" y="2602334"/>
                <a:ext cx="1802651" cy="1107062"/>
              </a:xfrm>
              <a:custGeom>
                <a:avLst/>
                <a:gdLst>
                  <a:gd name="T0" fmla="*/ 1161 w 1161"/>
                  <a:gd name="T1" fmla="*/ 711 h 721"/>
                  <a:gd name="T2" fmla="*/ 1151 w 1161"/>
                  <a:gd name="T3" fmla="*/ 721 h 721"/>
                  <a:gd name="T4" fmla="*/ 10 w 1161"/>
                  <a:gd name="T5" fmla="*/ 721 h 721"/>
                  <a:gd name="T6" fmla="*/ 0 w 1161"/>
                  <a:gd name="T7" fmla="*/ 711 h 721"/>
                  <a:gd name="T8" fmla="*/ 0 w 1161"/>
                  <a:gd name="T9" fmla="*/ 10 h 721"/>
                  <a:gd name="T10" fmla="*/ 10 w 1161"/>
                  <a:gd name="T11" fmla="*/ 0 h 721"/>
                  <a:gd name="T12" fmla="*/ 1151 w 1161"/>
                  <a:gd name="T13" fmla="*/ 0 h 721"/>
                  <a:gd name="T14" fmla="*/ 1161 w 1161"/>
                  <a:gd name="T15" fmla="*/ 10 h 721"/>
                  <a:gd name="T16" fmla="*/ 1161 w 1161"/>
                  <a:gd name="T17" fmla="*/ 7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1" h="721">
                    <a:moveTo>
                      <a:pt x="1161" y="711"/>
                    </a:moveTo>
                    <a:cubicBezTo>
                      <a:pt x="1161" y="716"/>
                      <a:pt x="1157" y="721"/>
                      <a:pt x="1151" y="721"/>
                    </a:cubicBezTo>
                    <a:cubicBezTo>
                      <a:pt x="10" y="721"/>
                      <a:pt x="10" y="721"/>
                      <a:pt x="10" y="721"/>
                    </a:cubicBezTo>
                    <a:cubicBezTo>
                      <a:pt x="4" y="721"/>
                      <a:pt x="0" y="716"/>
                      <a:pt x="0" y="711"/>
                    </a:cubicBezTo>
                    <a:cubicBezTo>
                      <a:pt x="0" y="10"/>
                      <a:pt x="0" y="10"/>
                      <a:pt x="0" y="10"/>
                    </a:cubicBezTo>
                    <a:cubicBezTo>
                      <a:pt x="0" y="4"/>
                      <a:pt x="4" y="0"/>
                      <a:pt x="10" y="0"/>
                    </a:cubicBezTo>
                    <a:cubicBezTo>
                      <a:pt x="1151" y="0"/>
                      <a:pt x="1151" y="0"/>
                      <a:pt x="1151" y="0"/>
                    </a:cubicBezTo>
                    <a:cubicBezTo>
                      <a:pt x="1157" y="0"/>
                      <a:pt x="1161" y="4"/>
                      <a:pt x="1161" y="10"/>
                    </a:cubicBezTo>
                    <a:lnTo>
                      <a:pt x="1161"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9" name="Freeform 137">
                <a:extLst>
                  <a:ext uri="{FF2B5EF4-FFF2-40B4-BE49-F238E27FC236}">
                    <a16:creationId xmlns:a16="http://schemas.microsoft.com/office/drawing/2014/main" id="{958721B3-3897-43F4-8C42-624DC3269AEE}"/>
                  </a:ext>
                </a:extLst>
              </p:cNvPr>
              <p:cNvSpPr>
                <a:spLocks/>
              </p:cNvSpPr>
              <p:nvPr/>
            </p:nvSpPr>
            <p:spPr bwMode="auto">
              <a:xfrm>
                <a:off x="957050" y="2744390"/>
                <a:ext cx="1520986" cy="835195"/>
              </a:xfrm>
              <a:custGeom>
                <a:avLst/>
                <a:gdLst>
                  <a:gd name="T0" fmla="*/ 980 w 980"/>
                  <a:gd name="T1" fmla="*/ 530 h 543"/>
                  <a:gd name="T2" fmla="*/ 967 w 980"/>
                  <a:gd name="T3" fmla="*/ 543 h 543"/>
                  <a:gd name="T4" fmla="*/ 14 w 980"/>
                  <a:gd name="T5" fmla="*/ 543 h 543"/>
                  <a:gd name="T6" fmla="*/ 0 w 980"/>
                  <a:gd name="T7" fmla="*/ 530 h 543"/>
                  <a:gd name="T8" fmla="*/ 0 w 980"/>
                  <a:gd name="T9" fmla="*/ 13 h 543"/>
                  <a:gd name="T10" fmla="*/ 14 w 980"/>
                  <a:gd name="T11" fmla="*/ 0 h 543"/>
                  <a:gd name="T12" fmla="*/ 967 w 980"/>
                  <a:gd name="T13" fmla="*/ 0 h 543"/>
                  <a:gd name="T14" fmla="*/ 980 w 980"/>
                  <a:gd name="T15" fmla="*/ 13 h 543"/>
                  <a:gd name="T16" fmla="*/ 980 w 980"/>
                  <a:gd name="T17" fmla="*/ 53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3">
                    <a:moveTo>
                      <a:pt x="980" y="530"/>
                    </a:moveTo>
                    <a:cubicBezTo>
                      <a:pt x="980" y="537"/>
                      <a:pt x="974" y="543"/>
                      <a:pt x="967" y="543"/>
                    </a:cubicBezTo>
                    <a:cubicBezTo>
                      <a:pt x="14" y="543"/>
                      <a:pt x="14" y="543"/>
                      <a:pt x="14" y="543"/>
                    </a:cubicBezTo>
                    <a:cubicBezTo>
                      <a:pt x="6" y="543"/>
                      <a:pt x="0" y="537"/>
                      <a:pt x="0" y="530"/>
                    </a:cubicBezTo>
                    <a:cubicBezTo>
                      <a:pt x="0" y="13"/>
                      <a:pt x="0" y="13"/>
                      <a:pt x="0" y="13"/>
                    </a:cubicBezTo>
                    <a:cubicBezTo>
                      <a:pt x="0" y="6"/>
                      <a:pt x="6" y="0"/>
                      <a:pt x="14" y="0"/>
                    </a:cubicBezTo>
                    <a:cubicBezTo>
                      <a:pt x="967" y="0"/>
                      <a:pt x="967" y="0"/>
                      <a:pt x="967" y="0"/>
                    </a:cubicBezTo>
                    <a:cubicBezTo>
                      <a:pt x="974" y="0"/>
                      <a:pt x="980" y="6"/>
                      <a:pt x="980" y="13"/>
                    </a:cubicBezTo>
                    <a:lnTo>
                      <a:pt x="980" y="5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0" name="Freeform 138">
                <a:extLst>
                  <a:ext uri="{FF2B5EF4-FFF2-40B4-BE49-F238E27FC236}">
                    <a16:creationId xmlns:a16="http://schemas.microsoft.com/office/drawing/2014/main" id="{AE885E80-21F0-447A-9690-00860D2C3047}"/>
                  </a:ext>
                </a:extLst>
              </p:cNvPr>
              <p:cNvSpPr>
                <a:spLocks/>
              </p:cNvSpPr>
              <p:nvPr/>
            </p:nvSpPr>
            <p:spPr bwMode="auto">
              <a:xfrm>
                <a:off x="957050" y="2996663"/>
                <a:ext cx="1520986" cy="582920"/>
              </a:xfrm>
              <a:custGeom>
                <a:avLst/>
                <a:gdLst>
                  <a:gd name="T0" fmla="*/ 490 w 980"/>
                  <a:gd name="T1" fmla="*/ 148 h 379"/>
                  <a:gd name="T2" fmla="*/ 0 w 980"/>
                  <a:gd name="T3" fmla="*/ 0 h 379"/>
                  <a:gd name="T4" fmla="*/ 0 w 980"/>
                  <a:gd name="T5" fmla="*/ 366 h 379"/>
                  <a:gd name="T6" fmla="*/ 14 w 980"/>
                  <a:gd name="T7" fmla="*/ 379 h 379"/>
                  <a:gd name="T8" fmla="*/ 967 w 980"/>
                  <a:gd name="T9" fmla="*/ 379 h 379"/>
                  <a:gd name="T10" fmla="*/ 980 w 980"/>
                  <a:gd name="T11" fmla="*/ 366 h 379"/>
                  <a:gd name="T12" fmla="*/ 980 w 980"/>
                  <a:gd name="T13" fmla="*/ 0 h 379"/>
                  <a:gd name="T14" fmla="*/ 490 w 980"/>
                  <a:gd name="T15" fmla="*/ 148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379">
                    <a:moveTo>
                      <a:pt x="490" y="148"/>
                    </a:moveTo>
                    <a:cubicBezTo>
                      <a:pt x="202" y="148"/>
                      <a:pt x="31" y="24"/>
                      <a:pt x="0" y="0"/>
                    </a:cubicBezTo>
                    <a:cubicBezTo>
                      <a:pt x="0" y="366"/>
                      <a:pt x="0" y="366"/>
                      <a:pt x="0" y="366"/>
                    </a:cubicBezTo>
                    <a:cubicBezTo>
                      <a:pt x="0" y="373"/>
                      <a:pt x="6" y="379"/>
                      <a:pt x="14" y="379"/>
                    </a:cubicBezTo>
                    <a:cubicBezTo>
                      <a:pt x="967" y="379"/>
                      <a:pt x="967" y="379"/>
                      <a:pt x="967" y="379"/>
                    </a:cubicBezTo>
                    <a:cubicBezTo>
                      <a:pt x="974" y="379"/>
                      <a:pt x="980" y="373"/>
                      <a:pt x="980" y="366"/>
                    </a:cubicBezTo>
                    <a:cubicBezTo>
                      <a:pt x="980" y="0"/>
                      <a:pt x="980" y="0"/>
                      <a:pt x="980" y="0"/>
                    </a:cubicBezTo>
                    <a:cubicBezTo>
                      <a:pt x="950" y="24"/>
                      <a:pt x="778" y="148"/>
                      <a:pt x="490" y="148"/>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1" name="Freeform 140">
                <a:extLst>
                  <a:ext uri="{FF2B5EF4-FFF2-40B4-BE49-F238E27FC236}">
                    <a16:creationId xmlns:a16="http://schemas.microsoft.com/office/drawing/2014/main" id="{D666A155-E811-485B-8C0D-5319BFDA705B}"/>
                  </a:ext>
                </a:extLst>
              </p:cNvPr>
              <p:cNvSpPr>
                <a:spLocks/>
              </p:cNvSpPr>
              <p:nvPr/>
            </p:nvSpPr>
            <p:spPr bwMode="auto">
              <a:xfrm>
                <a:off x="1402813" y="2313320"/>
                <a:ext cx="636805" cy="107767"/>
              </a:xfrm>
              <a:custGeom>
                <a:avLst/>
                <a:gdLst>
                  <a:gd name="T0" fmla="*/ 374 w 409"/>
                  <a:gd name="T1" fmla="*/ 0 h 70"/>
                  <a:gd name="T2" fmla="*/ 35 w 409"/>
                  <a:gd name="T3" fmla="*/ 0 h 70"/>
                  <a:gd name="T4" fmla="*/ 0 w 409"/>
                  <a:gd name="T5" fmla="*/ 35 h 70"/>
                  <a:gd name="T6" fmla="*/ 0 w 409"/>
                  <a:gd name="T7" fmla="*/ 70 h 70"/>
                  <a:gd name="T8" fmla="*/ 35 w 409"/>
                  <a:gd name="T9" fmla="*/ 35 h 70"/>
                  <a:gd name="T10" fmla="*/ 374 w 409"/>
                  <a:gd name="T11" fmla="*/ 35 h 70"/>
                  <a:gd name="T12" fmla="*/ 409 w 409"/>
                  <a:gd name="T13" fmla="*/ 70 h 70"/>
                  <a:gd name="T14" fmla="*/ 409 w 409"/>
                  <a:gd name="T15" fmla="*/ 35 h 70"/>
                  <a:gd name="T16" fmla="*/ 374 w 40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70">
                    <a:moveTo>
                      <a:pt x="374" y="0"/>
                    </a:moveTo>
                    <a:cubicBezTo>
                      <a:pt x="35" y="0"/>
                      <a:pt x="35" y="0"/>
                      <a:pt x="35" y="0"/>
                    </a:cubicBezTo>
                    <a:cubicBezTo>
                      <a:pt x="15" y="0"/>
                      <a:pt x="0" y="15"/>
                      <a:pt x="0" y="35"/>
                    </a:cubicBezTo>
                    <a:cubicBezTo>
                      <a:pt x="0" y="70"/>
                      <a:pt x="0" y="70"/>
                      <a:pt x="0" y="70"/>
                    </a:cubicBezTo>
                    <a:cubicBezTo>
                      <a:pt x="0" y="51"/>
                      <a:pt x="15" y="35"/>
                      <a:pt x="35" y="35"/>
                    </a:cubicBezTo>
                    <a:cubicBezTo>
                      <a:pt x="374" y="35"/>
                      <a:pt x="374" y="35"/>
                      <a:pt x="374" y="35"/>
                    </a:cubicBezTo>
                    <a:cubicBezTo>
                      <a:pt x="394" y="35"/>
                      <a:pt x="409" y="51"/>
                      <a:pt x="409" y="70"/>
                    </a:cubicBezTo>
                    <a:cubicBezTo>
                      <a:pt x="409" y="35"/>
                      <a:pt x="409" y="35"/>
                      <a:pt x="409" y="35"/>
                    </a:cubicBezTo>
                    <a:cubicBezTo>
                      <a:pt x="409" y="15"/>
                      <a:pt x="394" y="0"/>
                      <a:pt x="374" y="0"/>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2" name="Rectangle 154">
                <a:extLst>
                  <a:ext uri="{FF2B5EF4-FFF2-40B4-BE49-F238E27FC236}">
                    <a16:creationId xmlns:a16="http://schemas.microsoft.com/office/drawing/2014/main" id="{ABFD0AF3-ED6D-4C55-966C-4A7ACE8F95D0}"/>
                  </a:ext>
                </a:extLst>
              </p:cNvPr>
              <p:cNvSpPr>
                <a:spLocks noChangeArrowheads="1"/>
              </p:cNvSpPr>
              <p:nvPr/>
            </p:nvSpPr>
            <p:spPr bwMode="auto">
              <a:xfrm>
                <a:off x="932558" y="3709394"/>
                <a:ext cx="1572419" cy="3673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3" name="Rectangle 155">
                <a:extLst>
                  <a:ext uri="{FF2B5EF4-FFF2-40B4-BE49-F238E27FC236}">
                    <a16:creationId xmlns:a16="http://schemas.microsoft.com/office/drawing/2014/main" id="{F347E546-6655-4664-9234-7C34032DC28A}"/>
                  </a:ext>
                </a:extLst>
              </p:cNvPr>
              <p:cNvSpPr>
                <a:spLocks noChangeArrowheads="1"/>
              </p:cNvSpPr>
              <p:nvPr/>
            </p:nvSpPr>
            <p:spPr bwMode="auto">
              <a:xfrm>
                <a:off x="932558" y="3709394"/>
                <a:ext cx="1572419" cy="36739"/>
              </a:xfrm>
              <a:prstGeom prst="rect">
                <a:avLst/>
              </a:prstGeom>
              <a:solidFill>
                <a:srgbClr val="0063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4" name="Freeform 156">
                <a:extLst>
                  <a:ext uri="{FF2B5EF4-FFF2-40B4-BE49-F238E27FC236}">
                    <a16:creationId xmlns:a16="http://schemas.microsoft.com/office/drawing/2014/main" id="{E1671CF5-9582-4AD4-8008-0338C0ABAEE8}"/>
                  </a:ext>
                </a:extLst>
              </p:cNvPr>
              <p:cNvSpPr>
                <a:spLocks/>
              </p:cNvSpPr>
              <p:nvPr/>
            </p:nvSpPr>
            <p:spPr bwMode="auto">
              <a:xfrm>
                <a:off x="611705" y="4017999"/>
                <a:ext cx="2214124" cy="26942"/>
              </a:xfrm>
              <a:custGeom>
                <a:avLst/>
                <a:gdLst>
                  <a:gd name="T0" fmla="*/ 1425 w 1425"/>
                  <a:gd name="T1" fmla="*/ 0 h 17"/>
                  <a:gd name="T2" fmla="*/ 1419 w 1425"/>
                  <a:gd name="T3" fmla="*/ 0 h 17"/>
                  <a:gd name="T4" fmla="*/ 6 w 1425"/>
                  <a:gd name="T5" fmla="*/ 0 h 17"/>
                  <a:gd name="T6" fmla="*/ 0 w 1425"/>
                  <a:gd name="T7" fmla="*/ 0 h 17"/>
                  <a:gd name="T8" fmla="*/ 0 w 1425"/>
                  <a:gd name="T9" fmla="*/ 11 h 17"/>
                  <a:gd name="T10" fmla="*/ 0 w 1425"/>
                  <a:gd name="T11" fmla="*/ 11 h 17"/>
                  <a:gd name="T12" fmla="*/ 8 w 1425"/>
                  <a:gd name="T13" fmla="*/ 17 h 17"/>
                  <a:gd name="T14" fmla="*/ 1417 w 1425"/>
                  <a:gd name="T15" fmla="*/ 17 h 17"/>
                  <a:gd name="T16" fmla="*/ 1425 w 1425"/>
                  <a:gd name="T17" fmla="*/ 11 h 17"/>
                  <a:gd name="T18" fmla="*/ 1425 w 1425"/>
                  <a:gd name="T19" fmla="*/ 11 h 17"/>
                  <a:gd name="T20" fmla="*/ 1425 w 14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5" h="17">
                    <a:moveTo>
                      <a:pt x="1425" y="0"/>
                    </a:moveTo>
                    <a:cubicBezTo>
                      <a:pt x="1419" y="0"/>
                      <a:pt x="1419" y="0"/>
                      <a:pt x="1419" y="0"/>
                    </a:cubicBezTo>
                    <a:cubicBezTo>
                      <a:pt x="6" y="0"/>
                      <a:pt x="6" y="0"/>
                      <a:pt x="6" y="0"/>
                    </a:cubicBezTo>
                    <a:cubicBezTo>
                      <a:pt x="0" y="0"/>
                      <a:pt x="0" y="0"/>
                      <a:pt x="0" y="0"/>
                    </a:cubicBezTo>
                    <a:cubicBezTo>
                      <a:pt x="0" y="11"/>
                      <a:pt x="0" y="11"/>
                      <a:pt x="0" y="11"/>
                    </a:cubicBezTo>
                    <a:cubicBezTo>
                      <a:pt x="0" y="11"/>
                      <a:pt x="0" y="11"/>
                      <a:pt x="0" y="11"/>
                    </a:cubicBezTo>
                    <a:cubicBezTo>
                      <a:pt x="0" y="15"/>
                      <a:pt x="3" y="17"/>
                      <a:pt x="8" y="17"/>
                    </a:cubicBezTo>
                    <a:cubicBezTo>
                      <a:pt x="1417" y="17"/>
                      <a:pt x="1417" y="17"/>
                      <a:pt x="1417" y="17"/>
                    </a:cubicBezTo>
                    <a:cubicBezTo>
                      <a:pt x="1422" y="17"/>
                      <a:pt x="1425" y="15"/>
                      <a:pt x="1425" y="11"/>
                    </a:cubicBezTo>
                    <a:cubicBezTo>
                      <a:pt x="1425" y="11"/>
                      <a:pt x="1425" y="11"/>
                      <a:pt x="1425" y="11"/>
                    </a:cubicBezTo>
                    <a:lnTo>
                      <a:pt x="142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5" name="Freeform 157">
                <a:extLst>
                  <a:ext uri="{FF2B5EF4-FFF2-40B4-BE49-F238E27FC236}">
                    <a16:creationId xmlns:a16="http://schemas.microsoft.com/office/drawing/2014/main" id="{0D005016-A8E0-40C2-BF5A-907DE769ADD8}"/>
                  </a:ext>
                </a:extLst>
              </p:cNvPr>
              <p:cNvSpPr>
                <a:spLocks/>
              </p:cNvSpPr>
              <p:nvPr/>
            </p:nvSpPr>
            <p:spPr bwMode="auto">
              <a:xfrm>
                <a:off x="606805" y="3733885"/>
                <a:ext cx="2221472" cy="293909"/>
              </a:xfrm>
              <a:custGeom>
                <a:avLst/>
                <a:gdLst>
                  <a:gd name="T0" fmla="*/ 1426 w 1430"/>
                  <a:gd name="T1" fmla="*/ 180 h 191"/>
                  <a:gd name="T2" fmla="*/ 1297 w 1430"/>
                  <a:gd name="T3" fmla="*/ 11 h 191"/>
                  <a:gd name="T4" fmla="*/ 1274 w 1430"/>
                  <a:gd name="T5" fmla="*/ 0 h 191"/>
                  <a:gd name="T6" fmla="*/ 157 w 1430"/>
                  <a:gd name="T7" fmla="*/ 0 h 191"/>
                  <a:gd name="T8" fmla="*/ 134 w 1430"/>
                  <a:gd name="T9" fmla="*/ 11 h 191"/>
                  <a:gd name="T10" fmla="*/ 5 w 1430"/>
                  <a:gd name="T11" fmla="*/ 180 h 191"/>
                  <a:gd name="T12" fmla="*/ 11 w 1430"/>
                  <a:gd name="T13" fmla="*/ 191 h 191"/>
                  <a:gd name="T14" fmla="*/ 1420 w 1430"/>
                  <a:gd name="T15" fmla="*/ 191 h 191"/>
                  <a:gd name="T16" fmla="*/ 1426 w 1430"/>
                  <a:gd name="T17" fmla="*/ 1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0" h="191">
                    <a:moveTo>
                      <a:pt x="1426" y="180"/>
                    </a:moveTo>
                    <a:cubicBezTo>
                      <a:pt x="1297" y="11"/>
                      <a:pt x="1297" y="11"/>
                      <a:pt x="1297" y="11"/>
                    </a:cubicBezTo>
                    <a:cubicBezTo>
                      <a:pt x="1292" y="5"/>
                      <a:pt x="1282" y="0"/>
                      <a:pt x="1274" y="0"/>
                    </a:cubicBezTo>
                    <a:cubicBezTo>
                      <a:pt x="157" y="0"/>
                      <a:pt x="157" y="0"/>
                      <a:pt x="157" y="0"/>
                    </a:cubicBezTo>
                    <a:cubicBezTo>
                      <a:pt x="149" y="0"/>
                      <a:pt x="139" y="5"/>
                      <a:pt x="134" y="11"/>
                    </a:cubicBezTo>
                    <a:cubicBezTo>
                      <a:pt x="5" y="180"/>
                      <a:pt x="5" y="180"/>
                      <a:pt x="5" y="180"/>
                    </a:cubicBezTo>
                    <a:cubicBezTo>
                      <a:pt x="0" y="186"/>
                      <a:pt x="3" y="191"/>
                      <a:pt x="11" y="191"/>
                    </a:cubicBezTo>
                    <a:cubicBezTo>
                      <a:pt x="1420" y="191"/>
                      <a:pt x="1420" y="191"/>
                      <a:pt x="1420" y="191"/>
                    </a:cubicBezTo>
                    <a:cubicBezTo>
                      <a:pt x="1428" y="191"/>
                      <a:pt x="1430" y="186"/>
                      <a:pt x="1426" y="18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6" name="Freeform 158">
                <a:extLst>
                  <a:ext uri="{FF2B5EF4-FFF2-40B4-BE49-F238E27FC236}">
                    <a16:creationId xmlns:a16="http://schemas.microsoft.com/office/drawing/2014/main" id="{A9758E53-B8AF-4E6E-AD7C-664FD119DF9E}"/>
                  </a:ext>
                </a:extLst>
              </p:cNvPr>
              <p:cNvSpPr>
                <a:spLocks/>
              </p:cNvSpPr>
              <p:nvPr/>
            </p:nvSpPr>
            <p:spPr bwMode="auto">
              <a:xfrm>
                <a:off x="1280350" y="2744390"/>
                <a:ext cx="83275" cy="636806"/>
              </a:xfrm>
              <a:custGeom>
                <a:avLst/>
                <a:gdLst>
                  <a:gd name="T0" fmla="*/ 0 w 53"/>
                  <a:gd name="T1" fmla="*/ 0 h 415"/>
                  <a:gd name="T2" fmla="*/ 0 w 53"/>
                  <a:gd name="T3" fmla="*/ 388 h 415"/>
                  <a:gd name="T4" fmla="*/ 26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6"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7" name="Freeform 159">
                <a:extLst>
                  <a:ext uri="{FF2B5EF4-FFF2-40B4-BE49-F238E27FC236}">
                    <a16:creationId xmlns:a16="http://schemas.microsoft.com/office/drawing/2014/main" id="{E13EE274-A672-4F2A-9D35-E6D251E8010F}"/>
                  </a:ext>
                </a:extLst>
              </p:cNvPr>
              <p:cNvSpPr>
                <a:spLocks/>
              </p:cNvSpPr>
              <p:nvPr/>
            </p:nvSpPr>
            <p:spPr bwMode="auto">
              <a:xfrm>
                <a:off x="1290147" y="2744390"/>
                <a:ext cx="73478" cy="636806"/>
              </a:xfrm>
              <a:custGeom>
                <a:avLst/>
                <a:gdLst>
                  <a:gd name="T0" fmla="*/ 33 w 47"/>
                  <a:gd name="T1" fmla="*/ 0 h 415"/>
                  <a:gd name="T2" fmla="*/ 33 w 47"/>
                  <a:gd name="T3" fmla="*/ 379 h 415"/>
                  <a:gd name="T4" fmla="*/ 6 w 47"/>
                  <a:gd name="T5" fmla="*/ 406 h 415"/>
                  <a:gd name="T6" fmla="*/ 0 w 47"/>
                  <a:gd name="T7" fmla="*/ 406 h 415"/>
                  <a:gd name="T8" fmla="*/ 20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0"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8" name="Freeform 160">
                <a:extLst>
                  <a:ext uri="{FF2B5EF4-FFF2-40B4-BE49-F238E27FC236}">
                    <a16:creationId xmlns:a16="http://schemas.microsoft.com/office/drawing/2014/main" id="{FDF942DF-3A44-46A4-9A3A-0E31C6333E86}"/>
                  </a:ext>
                </a:extLst>
              </p:cNvPr>
              <p:cNvSpPr>
                <a:spLocks/>
              </p:cNvSpPr>
              <p:nvPr/>
            </p:nvSpPr>
            <p:spPr bwMode="auto">
              <a:xfrm>
                <a:off x="1263205" y="3097080"/>
                <a:ext cx="120014" cy="132259"/>
              </a:xfrm>
              <a:custGeom>
                <a:avLst/>
                <a:gdLst>
                  <a:gd name="T0" fmla="*/ 71 w 77"/>
                  <a:gd name="T1" fmla="*/ 86 h 86"/>
                  <a:gd name="T2" fmla="*/ 65 w 77"/>
                  <a:gd name="T3" fmla="*/ 80 h 86"/>
                  <a:gd name="T4" fmla="*/ 65 w 77"/>
                  <a:gd name="T5" fmla="*/ 11 h 86"/>
                  <a:gd name="T6" fmla="*/ 11 w 77"/>
                  <a:gd name="T7" fmla="*/ 11 h 86"/>
                  <a:gd name="T8" fmla="*/ 11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5" y="83"/>
                      <a:pt x="65" y="80"/>
                    </a:cubicBezTo>
                    <a:cubicBezTo>
                      <a:pt x="65" y="11"/>
                      <a:pt x="65" y="11"/>
                      <a:pt x="65" y="11"/>
                    </a:cubicBezTo>
                    <a:cubicBezTo>
                      <a:pt x="11" y="11"/>
                      <a:pt x="11" y="11"/>
                      <a:pt x="11" y="11"/>
                    </a:cubicBezTo>
                    <a:cubicBezTo>
                      <a:pt x="11" y="80"/>
                      <a:pt x="11" y="80"/>
                      <a:pt x="11" y="80"/>
                    </a:cubicBezTo>
                    <a:cubicBezTo>
                      <a:pt x="11"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9" name="Freeform 161">
                <a:extLst>
                  <a:ext uri="{FF2B5EF4-FFF2-40B4-BE49-F238E27FC236}">
                    <a16:creationId xmlns:a16="http://schemas.microsoft.com/office/drawing/2014/main" id="{509901B1-7616-41F9-BF82-CEA0FF669644}"/>
                  </a:ext>
                </a:extLst>
              </p:cNvPr>
              <p:cNvSpPr>
                <a:spLocks/>
              </p:cNvSpPr>
              <p:nvPr/>
            </p:nvSpPr>
            <p:spPr bwMode="auto">
              <a:xfrm>
                <a:off x="1314639" y="3079937"/>
                <a:ext cx="17145" cy="80826"/>
              </a:xfrm>
              <a:custGeom>
                <a:avLst/>
                <a:gdLst>
                  <a:gd name="T0" fmla="*/ 5 w 11"/>
                  <a:gd name="T1" fmla="*/ 53 h 53"/>
                  <a:gd name="T2" fmla="*/ 0 w 11"/>
                  <a:gd name="T3" fmla="*/ 47 h 53"/>
                  <a:gd name="T4" fmla="*/ 0 w 11"/>
                  <a:gd name="T5" fmla="*/ 5 h 53"/>
                  <a:gd name="T6" fmla="*/ 5 w 11"/>
                  <a:gd name="T7" fmla="*/ 0 h 53"/>
                  <a:gd name="T8" fmla="*/ 11 w 11"/>
                  <a:gd name="T9" fmla="*/ 5 h 53"/>
                  <a:gd name="T10" fmla="*/ 11 w 11"/>
                  <a:gd name="T11" fmla="*/ 47 h 53"/>
                  <a:gd name="T12" fmla="*/ 5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5" y="53"/>
                    </a:moveTo>
                    <a:cubicBezTo>
                      <a:pt x="2" y="53"/>
                      <a:pt x="0" y="50"/>
                      <a:pt x="0" y="47"/>
                    </a:cubicBezTo>
                    <a:cubicBezTo>
                      <a:pt x="0" y="5"/>
                      <a:pt x="0" y="5"/>
                      <a:pt x="0" y="5"/>
                    </a:cubicBezTo>
                    <a:cubicBezTo>
                      <a:pt x="0" y="2"/>
                      <a:pt x="2" y="0"/>
                      <a:pt x="5" y="0"/>
                    </a:cubicBezTo>
                    <a:cubicBezTo>
                      <a:pt x="9" y="0"/>
                      <a:pt x="11" y="2"/>
                      <a:pt x="11" y="5"/>
                    </a:cubicBezTo>
                    <a:cubicBezTo>
                      <a:pt x="11" y="47"/>
                      <a:pt x="11" y="47"/>
                      <a:pt x="11" y="47"/>
                    </a:cubicBezTo>
                    <a:cubicBezTo>
                      <a:pt x="11" y="50"/>
                      <a:pt x="9" y="53"/>
                      <a:pt x="5"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0" name="Freeform 162">
                <a:extLst>
                  <a:ext uri="{FF2B5EF4-FFF2-40B4-BE49-F238E27FC236}">
                    <a16:creationId xmlns:a16="http://schemas.microsoft.com/office/drawing/2014/main" id="{FFAA29AA-B57D-48A4-9020-8AD184CB77A0}"/>
                  </a:ext>
                </a:extLst>
              </p:cNvPr>
              <p:cNvSpPr>
                <a:spLocks/>
              </p:cNvSpPr>
              <p:nvPr/>
            </p:nvSpPr>
            <p:spPr bwMode="auto">
              <a:xfrm>
                <a:off x="2056761" y="2744390"/>
                <a:ext cx="80826" cy="636806"/>
              </a:xfrm>
              <a:custGeom>
                <a:avLst/>
                <a:gdLst>
                  <a:gd name="T0" fmla="*/ 0 w 53"/>
                  <a:gd name="T1" fmla="*/ 0 h 415"/>
                  <a:gd name="T2" fmla="*/ 0 w 53"/>
                  <a:gd name="T3" fmla="*/ 388 h 415"/>
                  <a:gd name="T4" fmla="*/ 27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7"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1" name="Freeform 163">
                <a:extLst>
                  <a:ext uri="{FF2B5EF4-FFF2-40B4-BE49-F238E27FC236}">
                    <a16:creationId xmlns:a16="http://schemas.microsoft.com/office/drawing/2014/main" id="{C90854C5-CAE8-460A-82EE-E12E34EDACA9}"/>
                  </a:ext>
                </a:extLst>
              </p:cNvPr>
              <p:cNvSpPr>
                <a:spLocks/>
              </p:cNvSpPr>
              <p:nvPr/>
            </p:nvSpPr>
            <p:spPr bwMode="auto">
              <a:xfrm>
                <a:off x="2066558" y="2744390"/>
                <a:ext cx="71029" cy="636806"/>
              </a:xfrm>
              <a:custGeom>
                <a:avLst/>
                <a:gdLst>
                  <a:gd name="T0" fmla="*/ 33 w 47"/>
                  <a:gd name="T1" fmla="*/ 0 h 415"/>
                  <a:gd name="T2" fmla="*/ 33 w 47"/>
                  <a:gd name="T3" fmla="*/ 379 h 415"/>
                  <a:gd name="T4" fmla="*/ 6 w 47"/>
                  <a:gd name="T5" fmla="*/ 406 h 415"/>
                  <a:gd name="T6" fmla="*/ 0 w 47"/>
                  <a:gd name="T7" fmla="*/ 406 h 415"/>
                  <a:gd name="T8" fmla="*/ 21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1"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2" name="Freeform 164">
                <a:extLst>
                  <a:ext uri="{FF2B5EF4-FFF2-40B4-BE49-F238E27FC236}">
                    <a16:creationId xmlns:a16="http://schemas.microsoft.com/office/drawing/2014/main" id="{6DA9EC8D-82CC-40E1-ACB0-FB29B397C1D2}"/>
                  </a:ext>
                </a:extLst>
              </p:cNvPr>
              <p:cNvSpPr>
                <a:spLocks/>
              </p:cNvSpPr>
              <p:nvPr/>
            </p:nvSpPr>
            <p:spPr bwMode="auto">
              <a:xfrm>
                <a:off x="2037167" y="3097080"/>
                <a:ext cx="120014" cy="132259"/>
              </a:xfrm>
              <a:custGeom>
                <a:avLst/>
                <a:gdLst>
                  <a:gd name="T0" fmla="*/ 71 w 77"/>
                  <a:gd name="T1" fmla="*/ 86 h 86"/>
                  <a:gd name="T2" fmla="*/ 66 w 77"/>
                  <a:gd name="T3" fmla="*/ 80 h 86"/>
                  <a:gd name="T4" fmla="*/ 66 w 77"/>
                  <a:gd name="T5" fmla="*/ 11 h 86"/>
                  <a:gd name="T6" fmla="*/ 12 w 77"/>
                  <a:gd name="T7" fmla="*/ 11 h 86"/>
                  <a:gd name="T8" fmla="*/ 12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6" y="83"/>
                      <a:pt x="66" y="80"/>
                    </a:cubicBezTo>
                    <a:cubicBezTo>
                      <a:pt x="66" y="11"/>
                      <a:pt x="66" y="11"/>
                      <a:pt x="66" y="11"/>
                    </a:cubicBezTo>
                    <a:cubicBezTo>
                      <a:pt x="12" y="11"/>
                      <a:pt x="12" y="11"/>
                      <a:pt x="12" y="11"/>
                    </a:cubicBezTo>
                    <a:cubicBezTo>
                      <a:pt x="12" y="80"/>
                      <a:pt x="12" y="80"/>
                      <a:pt x="12" y="80"/>
                    </a:cubicBezTo>
                    <a:cubicBezTo>
                      <a:pt x="12"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3" name="Freeform 165">
                <a:extLst>
                  <a:ext uri="{FF2B5EF4-FFF2-40B4-BE49-F238E27FC236}">
                    <a16:creationId xmlns:a16="http://schemas.microsoft.com/office/drawing/2014/main" id="{5874EDFB-8624-421F-A10B-B625B59041E5}"/>
                  </a:ext>
                </a:extLst>
              </p:cNvPr>
              <p:cNvSpPr>
                <a:spLocks/>
              </p:cNvSpPr>
              <p:nvPr/>
            </p:nvSpPr>
            <p:spPr bwMode="auto">
              <a:xfrm>
                <a:off x="2088601" y="3079937"/>
                <a:ext cx="17145" cy="80826"/>
              </a:xfrm>
              <a:custGeom>
                <a:avLst/>
                <a:gdLst>
                  <a:gd name="T0" fmla="*/ 6 w 11"/>
                  <a:gd name="T1" fmla="*/ 53 h 53"/>
                  <a:gd name="T2" fmla="*/ 0 w 11"/>
                  <a:gd name="T3" fmla="*/ 47 h 53"/>
                  <a:gd name="T4" fmla="*/ 0 w 11"/>
                  <a:gd name="T5" fmla="*/ 5 h 53"/>
                  <a:gd name="T6" fmla="*/ 6 w 11"/>
                  <a:gd name="T7" fmla="*/ 0 h 53"/>
                  <a:gd name="T8" fmla="*/ 11 w 11"/>
                  <a:gd name="T9" fmla="*/ 5 h 53"/>
                  <a:gd name="T10" fmla="*/ 11 w 11"/>
                  <a:gd name="T11" fmla="*/ 47 h 53"/>
                  <a:gd name="T12" fmla="*/ 6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6" y="53"/>
                    </a:moveTo>
                    <a:cubicBezTo>
                      <a:pt x="2" y="53"/>
                      <a:pt x="0" y="50"/>
                      <a:pt x="0" y="47"/>
                    </a:cubicBezTo>
                    <a:cubicBezTo>
                      <a:pt x="0" y="5"/>
                      <a:pt x="0" y="5"/>
                      <a:pt x="0" y="5"/>
                    </a:cubicBezTo>
                    <a:cubicBezTo>
                      <a:pt x="0" y="2"/>
                      <a:pt x="2" y="0"/>
                      <a:pt x="6" y="0"/>
                    </a:cubicBezTo>
                    <a:cubicBezTo>
                      <a:pt x="9" y="0"/>
                      <a:pt x="11" y="2"/>
                      <a:pt x="11" y="5"/>
                    </a:cubicBezTo>
                    <a:cubicBezTo>
                      <a:pt x="11" y="47"/>
                      <a:pt x="11" y="47"/>
                      <a:pt x="11" y="47"/>
                    </a:cubicBezTo>
                    <a:cubicBezTo>
                      <a:pt x="11" y="50"/>
                      <a:pt x="9" y="53"/>
                      <a:pt x="6"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4" name="Freeform 166">
                <a:extLst>
                  <a:ext uri="{FF2B5EF4-FFF2-40B4-BE49-F238E27FC236}">
                    <a16:creationId xmlns:a16="http://schemas.microsoft.com/office/drawing/2014/main" id="{7E922340-BBDC-451B-8F1F-8013D2819A80}"/>
                  </a:ext>
                </a:extLst>
              </p:cNvPr>
              <p:cNvSpPr>
                <a:spLocks/>
              </p:cNvSpPr>
              <p:nvPr/>
            </p:nvSpPr>
            <p:spPr bwMode="auto">
              <a:xfrm>
                <a:off x="846831" y="3782871"/>
                <a:ext cx="1741419" cy="4898"/>
              </a:xfrm>
              <a:custGeom>
                <a:avLst/>
                <a:gdLst>
                  <a:gd name="T0" fmla="*/ 1119 w 1121"/>
                  <a:gd name="T1" fmla="*/ 4 h 4"/>
                  <a:gd name="T2" fmla="*/ 2 w 1121"/>
                  <a:gd name="T3" fmla="*/ 4 h 4"/>
                  <a:gd name="T4" fmla="*/ 0 w 1121"/>
                  <a:gd name="T5" fmla="*/ 2 h 4"/>
                  <a:gd name="T6" fmla="*/ 2 w 1121"/>
                  <a:gd name="T7" fmla="*/ 0 h 4"/>
                  <a:gd name="T8" fmla="*/ 1119 w 1121"/>
                  <a:gd name="T9" fmla="*/ 0 h 4"/>
                  <a:gd name="T10" fmla="*/ 1121 w 1121"/>
                  <a:gd name="T11" fmla="*/ 2 h 4"/>
                  <a:gd name="T12" fmla="*/ 1119 w 11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21" h="4">
                    <a:moveTo>
                      <a:pt x="1119" y="4"/>
                    </a:moveTo>
                    <a:cubicBezTo>
                      <a:pt x="2" y="4"/>
                      <a:pt x="2" y="4"/>
                      <a:pt x="2" y="4"/>
                    </a:cubicBezTo>
                    <a:cubicBezTo>
                      <a:pt x="1" y="4"/>
                      <a:pt x="0" y="3"/>
                      <a:pt x="0" y="2"/>
                    </a:cubicBezTo>
                    <a:cubicBezTo>
                      <a:pt x="0" y="1"/>
                      <a:pt x="1" y="0"/>
                      <a:pt x="2" y="0"/>
                    </a:cubicBezTo>
                    <a:cubicBezTo>
                      <a:pt x="1119" y="0"/>
                      <a:pt x="1119" y="0"/>
                      <a:pt x="1119" y="0"/>
                    </a:cubicBezTo>
                    <a:cubicBezTo>
                      <a:pt x="1120" y="0"/>
                      <a:pt x="1121" y="1"/>
                      <a:pt x="1121" y="2"/>
                    </a:cubicBezTo>
                    <a:cubicBezTo>
                      <a:pt x="1121" y="3"/>
                      <a:pt x="1120" y="4"/>
                      <a:pt x="111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5" name="Freeform 167">
                <a:extLst>
                  <a:ext uri="{FF2B5EF4-FFF2-40B4-BE49-F238E27FC236}">
                    <a16:creationId xmlns:a16="http://schemas.microsoft.com/office/drawing/2014/main" id="{AFB1BD30-705C-4003-AC66-AC920EB7E716}"/>
                  </a:ext>
                </a:extLst>
              </p:cNvPr>
              <p:cNvSpPr>
                <a:spLocks/>
              </p:cNvSpPr>
              <p:nvPr/>
            </p:nvSpPr>
            <p:spPr bwMode="auto">
              <a:xfrm>
                <a:off x="824789" y="3819610"/>
                <a:ext cx="1787953" cy="4898"/>
              </a:xfrm>
              <a:custGeom>
                <a:avLst/>
                <a:gdLst>
                  <a:gd name="T0" fmla="*/ 1149 w 1151"/>
                  <a:gd name="T1" fmla="*/ 4 h 4"/>
                  <a:gd name="T2" fmla="*/ 2 w 1151"/>
                  <a:gd name="T3" fmla="*/ 4 h 4"/>
                  <a:gd name="T4" fmla="*/ 0 w 1151"/>
                  <a:gd name="T5" fmla="*/ 2 h 4"/>
                  <a:gd name="T6" fmla="*/ 2 w 1151"/>
                  <a:gd name="T7" fmla="*/ 0 h 4"/>
                  <a:gd name="T8" fmla="*/ 1149 w 1151"/>
                  <a:gd name="T9" fmla="*/ 0 h 4"/>
                  <a:gd name="T10" fmla="*/ 1151 w 1151"/>
                  <a:gd name="T11" fmla="*/ 2 h 4"/>
                  <a:gd name="T12" fmla="*/ 1149 w 115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51" h="4">
                    <a:moveTo>
                      <a:pt x="1149" y="4"/>
                    </a:moveTo>
                    <a:cubicBezTo>
                      <a:pt x="2" y="4"/>
                      <a:pt x="2" y="4"/>
                      <a:pt x="2" y="4"/>
                    </a:cubicBezTo>
                    <a:cubicBezTo>
                      <a:pt x="1" y="4"/>
                      <a:pt x="0" y="3"/>
                      <a:pt x="0" y="2"/>
                    </a:cubicBezTo>
                    <a:cubicBezTo>
                      <a:pt x="0" y="1"/>
                      <a:pt x="1" y="0"/>
                      <a:pt x="2" y="0"/>
                    </a:cubicBezTo>
                    <a:cubicBezTo>
                      <a:pt x="1149" y="0"/>
                      <a:pt x="1149" y="0"/>
                      <a:pt x="1149" y="0"/>
                    </a:cubicBezTo>
                    <a:cubicBezTo>
                      <a:pt x="1150" y="0"/>
                      <a:pt x="1151" y="1"/>
                      <a:pt x="1151" y="2"/>
                    </a:cubicBezTo>
                    <a:cubicBezTo>
                      <a:pt x="1151" y="3"/>
                      <a:pt x="1150" y="4"/>
                      <a:pt x="114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6" name="Freeform 168">
                <a:extLst>
                  <a:ext uri="{FF2B5EF4-FFF2-40B4-BE49-F238E27FC236}">
                    <a16:creationId xmlns:a16="http://schemas.microsoft.com/office/drawing/2014/main" id="{023648C5-20C5-46B5-8DC8-B98636EBC6CB}"/>
                  </a:ext>
                </a:extLst>
              </p:cNvPr>
              <p:cNvSpPr>
                <a:spLocks/>
              </p:cNvSpPr>
              <p:nvPr/>
            </p:nvSpPr>
            <p:spPr bwMode="auto">
              <a:xfrm>
                <a:off x="795398" y="3853899"/>
                <a:ext cx="1844287" cy="7348"/>
              </a:xfrm>
              <a:custGeom>
                <a:avLst/>
                <a:gdLst>
                  <a:gd name="T0" fmla="*/ 1186 w 1188"/>
                  <a:gd name="T1" fmla="*/ 4 h 4"/>
                  <a:gd name="T2" fmla="*/ 2 w 1188"/>
                  <a:gd name="T3" fmla="*/ 4 h 4"/>
                  <a:gd name="T4" fmla="*/ 0 w 1188"/>
                  <a:gd name="T5" fmla="*/ 2 h 4"/>
                  <a:gd name="T6" fmla="*/ 2 w 1188"/>
                  <a:gd name="T7" fmla="*/ 0 h 4"/>
                  <a:gd name="T8" fmla="*/ 1186 w 1188"/>
                  <a:gd name="T9" fmla="*/ 0 h 4"/>
                  <a:gd name="T10" fmla="*/ 1188 w 1188"/>
                  <a:gd name="T11" fmla="*/ 2 h 4"/>
                  <a:gd name="T12" fmla="*/ 1186 w 11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88" h="4">
                    <a:moveTo>
                      <a:pt x="1186" y="4"/>
                    </a:moveTo>
                    <a:cubicBezTo>
                      <a:pt x="2" y="4"/>
                      <a:pt x="2" y="4"/>
                      <a:pt x="2" y="4"/>
                    </a:cubicBezTo>
                    <a:cubicBezTo>
                      <a:pt x="1" y="4"/>
                      <a:pt x="0" y="3"/>
                      <a:pt x="0" y="2"/>
                    </a:cubicBezTo>
                    <a:cubicBezTo>
                      <a:pt x="0" y="1"/>
                      <a:pt x="1" y="0"/>
                      <a:pt x="2" y="0"/>
                    </a:cubicBezTo>
                    <a:cubicBezTo>
                      <a:pt x="1186" y="0"/>
                      <a:pt x="1186" y="0"/>
                      <a:pt x="1186" y="0"/>
                    </a:cubicBezTo>
                    <a:cubicBezTo>
                      <a:pt x="1187" y="0"/>
                      <a:pt x="1188" y="1"/>
                      <a:pt x="1188" y="2"/>
                    </a:cubicBezTo>
                    <a:cubicBezTo>
                      <a:pt x="1188" y="3"/>
                      <a:pt x="1187" y="4"/>
                      <a:pt x="1186"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7" name="Freeform 169">
                <a:extLst>
                  <a:ext uri="{FF2B5EF4-FFF2-40B4-BE49-F238E27FC236}">
                    <a16:creationId xmlns:a16="http://schemas.microsoft.com/office/drawing/2014/main" id="{3C86B5DD-6699-4FB0-AE09-55D98DAD2398}"/>
                  </a:ext>
                </a:extLst>
              </p:cNvPr>
              <p:cNvSpPr>
                <a:spLocks noEditPoints="1"/>
              </p:cNvSpPr>
              <p:nvPr/>
            </p:nvSpPr>
            <p:spPr bwMode="auto">
              <a:xfrm>
                <a:off x="1483636" y="3907783"/>
                <a:ext cx="470257" cy="66131"/>
              </a:xfrm>
              <a:custGeom>
                <a:avLst/>
                <a:gdLst>
                  <a:gd name="T0" fmla="*/ 192 w 192"/>
                  <a:gd name="T1" fmla="*/ 27 h 27"/>
                  <a:gd name="T2" fmla="*/ 0 w 192"/>
                  <a:gd name="T3" fmla="*/ 27 h 27"/>
                  <a:gd name="T4" fmla="*/ 21 w 192"/>
                  <a:gd name="T5" fmla="*/ 0 h 27"/>
                  <a:gd name="T6" fmla="*/ 171 w 192"/>
                  <a:gd name="T7" fmla="*/ 0 h 27"/>
                  <a:gd name="T8" fmla="*/ 192 w 192"/>
                  <a:gd name="T9" fmla="*/ 27 h 27"/>
                  <a:gd name="T10" fmla="*/ 5 w 192"/>
                  <a:gd name="T11" fmla="*/ 25 h 27"/>
                  <a:gd name="T12" fmla="*/ 187 w 192"/>
                  <a:gd name="T13" fmla="*/ 25 h 27"/>
                  <a:gd name="T14" fmla="*/ 170 w 192"/>
                  <a:gd name="T15" fmla="*/ 3 h 27"/>
                  <a:gd name="T16" fmla="*/ 22 w 192"/>
                  <a:gd name="T17" fmla="*/ 3 h 27"/>
                  <a:gd name="T18" fmla="*/ 5 w 192"/>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
                    <a:moveTo>
                      <a:pt x="192" y="27"/>
                    </a:moveTo>
                    <a:lnTo>
                      <a:pt x="0" y="27"/>
                    </a:lnTo>
                    <a:lnTo>
                      <a:pt x="21" y="0"/>
                    </a:lnTo>
                    <a:lnTo>
                      <a:pt x="171" y="0"/>
                    </a:lnTo>
                    <a:lnTo>
                      <a:pt x="192" y="27"/>
                    </a:lnTo>
                    <a:close/>
                    <a:moveTo>
                      <a:pt x="5" y="25"/>
                    </a:moveTo>
                    <a:lnTo>
                      <a:pt x="187" y="25"/>
                    </a:lnTo>
                    <a:lnTo>
                      <a:pt x="170" y="3"/>
                    </a:lnTo>
                    <a:lnTo>
                      <a:pt x="22" y="3"/>
                    </a:lnTo>
                    <a:lnTo>
                      <a:pt x="5" y="2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8" name="Freeform 170">
                <a:extLst>
                  <a:ext uri="{FF2B5EF4-FFF2-40B4-BE49-F238E27FC236}">
                    <a16:creationId xmlns:a16="http://schemas.microsoft.com/office/drawing/2014/main" id="{24D176FB-E025-47F2-A7D8-7A0AF405501E}"/>
                  </a:ext>
                </a:extLst>
              </p:cNvPr>
              <p:cNvSpPr>
                <a:spLocks/>
              </p:cNvSpPr>
              <p:nvPr/>
            </p:nvSpPr>
            <p:spPr bwMode="auto">
              <a:xfrm>
                <a:off x="2514777" y="3101977"/>
                <a:ext cx="68578" cy="68578"/>
              </a:xfrm>
              <a:custGeom>
                <a:avLst/>
                <a:gdLst>
                  <a:gd name="T0" fmla="*/ 0 w 28"/>
                  <a:gd name="T1" fmla="*/ 4 h 28"/>
                  <a:gd name="T2" fmla="*/ 0 w 28"/>
                  <a:gd name="T3" fmla="*/ 23 h 28"/>
                  <a:gd name="T4" fmla="*/ 28 w 28"/>
                  <a:gd name="T5" fmla="*/ 28 h 28"/>
                  <a:gd name="T6" fmla="*/ 28 w 28"/>
                  <a:gd name="T7" fmla="*/ 0 h 28"/>
                  <a:gd name="T8" fmla="*/ 0 w 28"/>
                  <a:gd name="T9" fmla="*/ 4 h 28"/>
                </a:gdLst>
                <a:ahLst/>
                <a:cxnLst>
                  <a:cxn ang="0">
                    <a:pos x="T0" y="T1"/>
                  </a:cxn>
                  <a:cxn ang="0">
                    <a:pos x="T2" y="T3"/>
                  </a:cxn>
                  <a:cxn ang="0">
                    <a:pos x="T4" y="T5"/>
                  </a:cxn>
                  <a:cxn ang="0">
                    <a:pos x="T6" y="T7"/>
                  </a:cxn>
                  <a:cxn ang="0">
                    <a:pos x="T8" y="T9"/>
                  </a:cxn>
                </a:cxnLst>
                <a:rect l="0" t="0" r="r" b="b"/>
                <a:pathLst>
                  <a:path w="28" h="28">
                    <a:moveTo>
                      <a:pt x="0" y="4"/>
                    </a:moveTo>
                    <a:lnTo>
                      <a:pt x="0" y="23"/>
                    </a:lnTo>
                    <a:lnTo>
                      <a:pt x="28" y="28"/>
                    </a:lnTo>
                    <a:lnTo>
                      <a:pt x="28" y="0"/>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9" name="Rectangle 171">
                <a:extLst>
                  <a:ext uri="{FF2B5EF4-FFF2-40B4-BE49-F238E27FC236}">
                    <a16:creationId xmlns:a16="http://schemas.microsoft.com/office/drawing/2014/main" id="{EE153DC6-2D00-4BCD-9CBE-673D0FCEB5A2}"/>
                  </a:ext>
                </a:extLst>
              </p:cNvPr>
              <p:cNvSpPr>
                <a:spLocks noChangeArrowheads="1"/>
              </p:cNvSpPr>
              <p:nvPr/>
            </p:nvSpPr>
            <p:spPr bwMode="auto">
              <a:xfrm>
                <a:off x="1929399" y="2565538"/>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0" name="Rectangle 172">
                <a:extLst>
                  <a:ext uri="{FF2B5EF4-FFF2-40B4-BE49-F238E27FC236}">
                    <a16:creationId xmlns:a16="http://schemas.microsoft.com/office/drawing/2014/main" id="{5C86C815-2F47-4706-9265-47862427828D}"/>
                  </a:ext>
                </a:extLst>
              </p:cNvPr>
              <p:cNvSpPr>
                <a:spLocks noChangeArrowheads="1"/>
              </p:cNvSpPr>
              <p:nvPr/>
            </p:nvSpPr>
            <p:spPr bwMode="auto">
              <a:xfrm>
                <a:off x="1402777" y="2565587"/>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79" name="Group 78">
              <a:extLst>
                <a:ext uri="{FF2B5EF4-FFF2-40B4-BE49-F238E27FC236}">
                  <a16:creationId xmlns:a16="http://schemas.microsoft.com/office/drawing/2014/main" id="{407BA02B-1682-4852-86AE-31DE2B94C97A}"/>
                </a:ext>
              </a:extLst>
            </p:cNvPr>
            <p:cNvGrpSpPr/>
            <p:nvPr/>
          </p:nvGrpSpPr>
          <p:grpSpPr>
            <a:xfrm>
              <a:off x="1769498" y="4621625"/>
              <a:ext cx="660316" cy="2060986"/>
              <a:chOff x="5419726" y="636587"/>
              <a:chExt cx="733425" cy="2289176"/>
            </a:xfrm>
          </p:grpSpPr>
          <p:sp>
            <p:nvSpPr>
              <p:cNvPr id="80" name="Freeform 306">
                <a:extLst>
                  <a:ext uri="{FF2B5EF4-FFF2-40B4-BE49-F238E27FC236}">
                    <a16:creationId xmlns:a16="http://schemas.microsoft.com/office/drawing/2014/main" id="{ED5FFE4E-682B-497D-8C0A-D02A2B49F170}"/>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1" name="Freeform 307">
                <a:extLst>
                  <a:ext uri="{FF2B5EF4-FFF2-40B4-BE49-F238E27FC236}">
                    <a16:creationId xmlns:a16="http://schemas.microsoft.com/office/drawing/2014/main" id="{42114BDC-4732-4D8C-9250-4D7A2C7A77A9}"/>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2" name="Freeform 308">
                <a:extLst>
                  <a:ext uri="{FF2B5EF4-FFF2-40B4-BE49-F238E27FC236}">
                    <a16:creationId xmlns:a16="http://schemas.microsoft.com/office/drawing/2014/main" id="{EB099DC1-28A6-4FB2-A755-F25FA23D6FAE}"/>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3" name="Freeform 309">
                <a:extLst>
                  <a:ext uri="{FF2B5EF4-FFF2-40B4-BE49-F238E27FC236}">
                    <a16:creationId xmlns:a16="http://schemas.microsoft.com/office/drawing/2014/main" id="{1B43DD8F-44F9-4595-9649-DD29A9FFB674}"/>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4" name="Freeform 310">
                <a:extLst>
                  <a:ext uri="{FF2B5EF4-FFF2-40B4-BE49-F238E27FC236}">
                    <a16:creationId xmlns:a16="http://schemas.microsoft.com/office/drawing/2014/main" id="{46ACCC02-DBA9-402B-BBE2-8AECC423FACF}"/>
                  </a:ext>
                </a:extLst>
              </p:cNvPr>
              <p:cNvSpPr>
                <a:spLocks/>
              </p:cNvSpPr>
              <p:nvPr/>
            </p:nvSpPr>
            <p:spPr bwMode="auto">
              <a:xfrm>
                <a:off x="5934076" y="1181100"/>
                <a:ext cx="219075" cy="912813"/>
              </a:xfrm>
              <a:custGeom>
                <a:avLst/>
                <a:gdLst>
                  <a:gd name="T0" fmla="*/ 71 w 126"/>
                  <a:gd name="T1" fmla="*/ 20 h 527"/>
                  <a:gd name="T2" fmla="*/ 108 w 126"/>
                  <a:gd name="T3" fmla="*/ 263 h 527"/>
                  <a:gd name="T4" fmla="*/ 111 w 126"/>
                  <a:gd name="T5" fmla="*/ 364 h 527"/>
                  <a:gd name="T6" fmla="*/ 126 w 126"/>
                  <a:gd name="T7" fmla="*/ 446 h 527"/>
                  <a:gd name="T8" fmla="*/ 81 w 126"/>
                  <a:gd name="T9" fmla="*/ 527 h 527"/>
                  <a:gd name="T10" fmla="*/ 83 w 126"/>
                  <a:gd name="T11" fmla="*/ 469 h 527"/>
                  <a:gd name="T12" fmla="*/ 82 w 126"/>
                  <a:gd name="T13" fmla="*/ 433 h 527"/>
                  <a:gd name="T14" fmla="*/ 70 w 126"/>
                  <a:gd name="T15" fmla="*/ 452 h 527"/>
                  <a:gd name="T16" fmla="*/ 63 w 126"/>
                  <a:gd name="T17" fmla="*/ 475 h 527"/>
                  <a:gd name="T18" fmla="*/ 52 w 126"/>
                  <a:gd name="T19" fmla="*/ 433 h 527"/>
                  <a:gd name="T20" fmla="*/ 79 w 126"/>
                  <a:gd name="T21" fmla="*/ 383 h 527"/>
                  <a:gd name="T22" fmla="*/ 86 w 126"/>
                  <a:gd name="T23" fmla="*/ 367 h 527"/>
                  <a:gd name="T24" fmla="*/ 56 w 126"/>
                  <a:gd name="T25" fmla="*/ 274 h 527"/>
                  <a:gd name="T26" fmla="*/ 55 w 126"/>
                  <a:gd name="T27" fmla="*/ 205 h 527"/>
                  <a:gd name="T28" fmla="*/ 12 w 126"/>
                  <a:gd name="T29" fmla="*/ 44 h 527"/>
                  <a:gd name="T30" fmla="*/ 71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71" y="20"/>
                    </a:moveTo>
                    <a:cubicBezTo>
                      <a:pt x="70" y="19"/>
                      <a:pt x="105" y="203"/>
                      <a:pt x="108" y="263"/>
                    </a:cubicBezTo>
                    <a:cubicBezTo>
                      <a:pt x="109" y="294"/>
                      <a:pt x="107" y="330"/>
                      <a:pt x="111" y="364"/>
                    </a:cubicBezTo>
                    <a:cubicBezTo>
                      <a:pt x="115" y="408"/>
                      <a:pt x="126" y="446"/>
                      <a:pt x="126" y="446"/>
                    </a:cubicBezTo>
                    <a:cubicBezTo>
                      <a:pt x="126" y="446"/>
                      <a:pt x="102" y="488"/>
                      <a:pt x="81" y="527"/>
                    </a:cubicBezTo>
                    <a:cubicBezTo>
                      <a:pt x="73" y="519"/>
                      <a:pt x="80" y="485"/>
                      <a:pt x="83" y="469"/>
                    </a:cubicBezTo>
                    <a:cubicBezTo>
                      <a:pt x="87" y="451"/>
                      <a:pt x="88" y="441"/>
                      <a:pt x="82" y="433"/>
                    </a:cubicBezTo>
                    <a:cubicBezTo>
                      <a:pt x="75" y="425"/>
                      <a:pt x="67" y="433"/>
                      <a:pt x="70" y="452"/>
                    </a:cubicBezTo>
                    <a:cubicBezTo>
                      <a:pt x="73" y="470"/>
                      <a:pt x="63" y="475"/>
                      <a:pt x="63" y="475"/>
                    </a:cubicBezTo>
                    <a:cubicBezTo>
                      <a:pt x="52" y="433"/>
                      <a:pt x="52" y="433"/>
                      <a:pt x="52" y="433"/>
                    </a:cubicBezTo>
                    <a:cubicBezTo>
                      <a:pt x="52" y="433"/>
                      <a:pt x="76" y="389"/>
                      <a:pt x="79" y="383"/>
                    </a:cubicBezTo>
                    <a:cubicBezTo>
                      <a:pt x="81" y="380"/>
                      <a:pt x="87" y="373"/>
                      <a:pt x="86" y="367"/>
                    </a:cubicBezTo>
                    <a:cubicBezTo>
                      <a:pt x="83" y="341"/>
                      <a:pt x="61" y="304"/>
                      <a:pt x="56" y="274"/>
                    </a:cubicBezTo>
                    <a:cubicBezTo>
                      <a:pt x="52" y="244"/>
                      <a:pt x="52" y="221"/>
                      <a:pt x="55" y="205"/>
                    </a:cubicBezTo>
                    <a:cubicBezTo>
                      <a:pt x="41" y="163"/>
                      <a:pt x="12" y="44"/>
                      <a:pt x="12" y="44"/>
                    </a:cubicBezTo>
                    <a:cubicBezTo>
                      <a:pt x="0" y="0"/>
                      <a:pt x="71" y="20"/>
                      <a:pt x="71" y="20"/>
                    </a:cubicBezTo>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5" name="Freeform 311">
                <a:extLst>
                  <a:ext uri="{FF2B5EF4-FFF2-40B4-BE49-F238E27FC236}">
                    <a16:creationId xmlns:a16="http://schemas.microsoft.com/office/drawing/2014/main" id="{CF469585-8DDE-4CD2-82CB-6000EE6C798E}"/>
                  </a:ext>
                </a:extLst>
              </p:cNvPr>
              <p:cNvSpPr>
                <a:spLocks/>
              </p:cNvSpPr>
              <p:nvPr/>
            </p:nvSpPr>
            <p:spPr bwMode="auto">
              <a:xfrm>
                <a:off x="5419726" y="1181100"/>
                <a:ext cx="219075" cy="912813"/>
              </a:xfrm>
              <a:custGeom>
                <a:avLst/>
                <a:gdLst>
                  <a:gd name="T0" fmla="*/ 55 w 126"/>
                  <a:gd name="T1" fmla="*/ 20 h 527"/>
                  <a:gd name="T2" fmla="*/ 18 w 126"/>
                  <a:gd name="T3" fmla="*/ 263 h 527"/>
                  <a:gd name="T4" fmla="*/ 15 w 126"/>
                  <a:gd name="T5" fmla="*/ 364 h 527"/>
                  <a:gd name="T6" fmla="*/ 0 w 126"/>
                  <a:gd name="T7" fmla="*/ 446 h 527"/>
                  <a:gd name="T8" fmla="*/ 45 w 126"/>
                  <a:gd name="T9" fmla="*/ 527 h 527"/>
                  <a:gd name="T10" fmla="*/ 42 w 126"/>
                  <a:gd name="T11" fmla="*/ 469 h 527"/>
                  <a:gd name="T12" fmla="*/ 44 w 126"/>
                  <a:gd name="T13" fmla="*/ 433 h 527"/>
                  <a:gd name="T14" fmla="*/ 55 w 126"/>
                  <a:gd name="T15" fmla="*/ 452 h 527"/>
                  <a:gd name="T16" fmla="*/ 63 w 126"/>
                  <a:gd name="T17" fmla="*/ 475 h 527"/>
                  <a:gd name="T18" fmla="*/ 74 w 126"/>
                  <a:gd name="T19" fmla="*/ 433 h 527"/>
                  <a:gd name="T20" fmla="*/ 46 w 126"/>
                  <a:gd name="T21" fmla="*/ 383 h 527"/>
                  <a:gd name="T22" fmla="*/ 40 w 126"/>
                  <a:gd name="T23" fmla="*/ 367 h 527"/>
                  <a:gd name="T24" fmla="*/ 69 w 126"/>
                  <a:gd name="T25" fmla="*/ 274 h 527"/>
                  <a:gd name="T26" fmla="*/ 70 w 126"/>
                  <a:gd name="T27" fmla="*/ 205 h 527"/>
                  <a:gd name="T28" fmla="*/ 113 w 126"/>
                  <a:gd name="T29" fmla="*/ 44 h 527"/>
                  <a:gd name="T30" fmla="*/ 55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55" y="20"/>
                    </a:moveTo>
                    <a:cubicBezTo>
                      <a:pt x="55" y="19"/>
                      <a:pt x="20" y="203"/>
                      <a:pt x="18" y="263"/>
                    </a:cubicBezTo>
                    <a:cubicBezTo>
                      <a:pt x="16" y="294"/>
                      <a:pt x="18" y="330"/>
                      <a:pt x="15" y="364"/>
                    </a:cubicBezTo>
                    <a:cubicBezTo>
                      <a:pt x="11" y="408"/>
                      <a:pt x="0" y="446"/>
                      <a:pt x="0" y="446"/>
                    </a:cubicBezTo>
                    <a:cubicBezTo>
                      <a:pt x="0" y="446"/>
                      <a:pt x="24" y="488"/>
                      <a:pt x="45" y="527"/>
                    </a:cubicBezTo>
                    <a:cubicBezTo>
                      <a:pt x="53" y="519"/>
                      <a:pt x="46" y="485"/>
                      <a:pt x="42" y="469"/>
                    </a:cubicBezTo>
                    <a:cubicBezTo>
                      <a:pt x="39" y="451"/>
                      <a:pt x="37" y="441"/>
                      <a:pt x="44" y="433"/>
                    </a:cubicBezTo>
                    <a:cubicBezTo>
                      <a:pt x="51" y="425"/>
                      <a:pt x="59" y="433"/>
                      <a:pt x="55" y="452"/>
                    </a:cubicBezTo>
                    <a:cubicBezTo>
                      <a:pt x="52" y="470"/>
                      <a:pt x="63" y="475"/>
                      <a:pt x="63" y="475"/>
                    </a:cubicBezTo>
                    <a:cubicBezTo>
                      <a:pt x="74" y="433"/>
                      <a:pt x="74" y="433"/>
                      <a:pt x="74" y="433"/>
                    </a:cubicBezTo>
                    <a:cubicBezTo>
                      <a:pt x="74" y="433"/>
                      <a:pt x="50" y="389"/>
                      <a:pt x="46" y="383"/>
                    </a:cubicBezTo>
                    <a:cubicBezTo>
                      <a:pt x="44" y="380"/>
                      <a:pt x="39" y="373"/>
                      <a:pt x="40" y="367"/>
                    </a:cubicBezTo>
                    <a:cubicBezTo>
                      <a:pt x="42" y="341"/>
                      <a:pt x="65" y="304"/>
                      <a:pt x="69" y="274"/>
                    </a:cubicBezTo>
                    <a:cubicBezTo>
                      <a:pt x="74" y="244"/>
                      <a:pt x="74" y="221"/>
                      <a:pt x="70" y="205"/>
                    </a:cubicBezTo>
                    <a:cubicBezTo>
                      <a:pt x="84" y="163"/>
                      <a:pt x="113" y="44"/>
                      <a:pt x="113" y="44"/>
                    </a:cubicBezTo>
                    <a:cubicBezTo>
                      <a:pt x="126" y="0"/>
                      <a:pt x="55" y="20"/>
                      <a:pt x="55" y="20"/>
                    </a:cubicBezTo>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6" name="Freeform 312">
                <a:extLst>
                  <a:ext uri="{FF2B5EF4-FFF2-40B4-BE49-F238E27FC236}">
                    <a16:creationId xmlns:a16="http://schemas.microsoft.com/office/drawing/2014/main" id="{E83F2118-ABE4-4066-ACFA-F1882ADFF57E}"/>
                  </a:ext>
                </a:extLst>
              </p:cNvPr>
              <p:cNvSpPr>
                <a:spLocks/>
              </p:cNvSpPr>
              <p:nvPr/>
            </p:nvSpPr>
            <p:spPr bwMode="auto">
              <a:xfrm>
                <a:off x="5538788" y="1387475"/>
                <a:ext cx="44450" cy="103188"/>
              </a:xfrm>
              <a:custGeom>
                <a:avLst/>
                <a:gdLst>
                  <a:gd name="T0" fmla="*/ 26 w 26"/>
                  <a:gd name="T1" fmla="*/ 0 h 60"/>
                  <a:gd name="T2" fmla="*/ 23 w 26"/>
                  <a:gd name="T3" fmla="*/ 0 h 60"/>
                  <a:gd name="T4" fmla="*/ 1 w 26"/>
                  <a:gd name="T5" fmla="*/ 2 h 60"/>
                  <a:gd name="T6" fmla="*/ 0 w 26"/>
                  <a:gd name="T7" fmla="*/ 2 h 60"/>
                  <a:gd name="T8" fmla="*/ 10 w 26"/>
                  <a:gd name="T9" fmla="*/ 60 h 60"/>
                  <a:gd name="T10" fmla="*/ 26 w 26"/>
                  <a:gd name="T11" fmla="*/ 0 h 60"/>
                </a:gdLst>
                <a:ahLst/>
                <a:cxnLst>
                  <a:cxn ang="0">
                    <a:pos x="T0" y="T1"/>
                  </a:cxn>
                  <a:cxn ang="0">
                    <a:pos x="T2" y="T3"/>
                  </a:cxn>
                  <a:cxn ang="0">
                    <a:pos x="T4" y="T5"/>
                  </a:cxn>
                  <a:cxn ang="0">
                    <a:pos x="T6" y="T7"/>
                  </a:cxn>
                  <a:cxn ang="0">
                    <a:pos x="T8" y="T9"/>
                  </a:cxn>
                  <a:cxn ang="0">
                    <a:pos x="T10" y="T11"/>
                  </a:cxn>
                </a:cxnLst>
                <a:rect l="0" t="0" r="r" b="b"/>
                <a:pathLst>
                  <a:path w="26" h="60">
                    <a:moveTo>
                      <a:pt x="26" y="0"/>
                    </a:moveTo>
                    <a:cubicBezTo>
                      <a:pt x="25" y="0"/>
                      <a:pt x="24" y="0"/>
                      <a:pt x="23" y="0"/>
                    </a:cubicBezTo>
                    <a:cubicBezTo>
                      <a:pt x="16" y="2"/>
                      <a:pt x="9" y="2"/>
                      <a:pt x="1" y="2"/>
                    </a:cubicBezTo>
                    <a:cubicBezTo>
                      <a:pt x="1" y="2"/>
                      <a:pt x="1" y="2"/>
                      <a:pt x="0" y="2"/>
                    </a:cubicBezTo>
                    <a:cubicBezTo>
                      <a:pt x="0" y="15"/>
                      <a:pt x="1" y="46"/>
                      <a:pt x="10" y="60"/>
                    </a:cubicBezTo>
                    <a:cubicBezTo>
                      <a:pt x="16" y="42"/>
                      <a:pt x="21" y="20"/>
                      <a:pt x="26" y="0"/>
                    </a:cubicBezTo>
                  </a:path>
                </a:pathLst>
              </a:custGeom>
              <a:solidFill>
                <a:srgbClr val="C08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7" name="Freeform 313">
                <a:extLst>
                  <a:ext uri="{FF2B5EF4-FFF2-40B4-BE49-F238E27FC236}">
                    <a16:creationId xmlns:a16="http://schemas.microsoft.com/office/drawing/2014/main" id="{902F25C2-FDFD-4A30-B8AA-C199C688961E}"/>
                  </a:ext>
                </a:extLst>
              </p:cNvPr>
              <p:cNvSpPr>
                <a:spLocks/>
              </p:cNvSpPr>
              <p:nvPr/>
            </p:nvSpPr>
            <p:spPr bwMode="auto">
              <a:xfrm>
                <a:off x="5988051" y="1387475"/>
                <a:ext cx="46038" cy="103188"/>
              </a:xfrm>
              <a:custGeom>
                <a:avLst/>
                <a:gdLst>
                  <a:gd name="T0" fmla="*/ 0 w 27"/>
                  <a:gd name="T1" fmla="*/ 0 h 60"/>
                  <a:gd name="T2" fmla="*/ 16 w 27"/>
                  <a:gd name="T3" fmla="*/ 60 h 60"/>
                  <a:gd name="T4" fmla="*/ 27 w 27"/>
                  <a:gd name="T5" fmla="*/ 2 h 60"/>
                  <a:gd name="T6" fmla="*/ 25 w 27"/>
                  <a:gd name="T7" fmla="*/ 2 h 60"/>
                  <a:gd name="T8" fmla="*/ 4 w 27"/>
                  <a:gd name="T9" fmla="*/ 0 h 60"/>
                  <a:gd name="T10" fmla="*/ 0 w 27"/>
                  <a:gd name="T11" fmla="*/ 0 h 60"/>
                </a:gdLst>
                <a:ahLst/>
                <a:cxnLst>
                  <a:cxn ang="0">
                    <a:pos x="T0" y="T1"/>
                  </a:cxn>
                  <a:cxn ang="0">
                    <a:pos x="T2" y="T3"/>
                  </a:cxn>
                  <a:cxn ang="0">
                    <a:pos x="T4" y="T5"/>
                  </a:cxn>
                  <a:cxn ang="0">
                    <a:pos x="T6" y="T7"/>
                  </a:cxn>
                  <a:cxn ang="0">
                    <a:pos x="T8" y="T9"/>
                  </a:cxn>
                  <a:cxn ang="0">
                    <a:pos x="T10" y="T11"/>
                  </a:cxn>
                </a:cxnLst>
                <a:rect l="0" t="0" r="r" b="b"/>
                <a:pathLst>
                  <a:path w="27" h="60">
                    <a:moveTo>
                      <a:pt x="0" y="0"/>
                    </a:moveTo>
                    <a:cubicBezTo>
                      <a:pt x="5" y="20"/>
                      <a:pt x="11" y="42"/>
                      <a:pt x="16" y="60"/>
                    </a:cubicBezTo>
                    <a:cubicBezTo>
                      <a:pt x="25" y="46"/>
                      <a:pt x="26" y="15"/>
                      <a:pt x="27" y="2"/>
                    </a:cubicBezTo>
                    <a:cubicBezTo>
                      <a:pt x="26" y="2"/>
                      <a:pt x="26" y="2"/>
                      <a:pt x="25" y="2"/>
                    </a:cubicBezTo>
                    <a:cubicBezTo>
                      <a:pt x="17" y="2"/>
                      <a:pt x="10" y="2"/>
                      <a:pt x="4" y="0"/>
                    </a:cubicBezTo>
                    <a:cubicBezTo>
                      <a:pt x="3" y="0"/>
                      <a:pt x="1" y="0"/>
                      <a:pt x="0" y="0"/>
                    </a:cubicBezTo>
                  </a:path>
                </a:pathLst>
              </a:custGeom>
              <a:solidFill>
                <a:srgbClr val="9B5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8" name="Freeform 314">
                <a:extLst>
                  <a:ext uri="{FF2B5EF4-FFF2-40B4-BE49-F238E27FC236}">
                    <a16:creationId xmlns:a16="http://schemas.microsoft.com/office/drawing/2014/main" id="{900D6163-2732-411E-AB63-220F37F6DDB9}"/>
                  </a:ext>
                </a:extLst>
              </p:cNvPr>
              <p:cNvSpPr>
                <a:spLocks/>
              </p:cNvSpPr>
              <p:nvPr/>
            </p:nvSpPr>
            <p:spPr bwMode="auto">
              <a:xfrm>
                <a:off x="5472113" y="1066800"/>
                <a:ext cx="628650" cy="836613"/>
              </a:xfrm>
              <a:custGeom>
                <a:avLst/>
                <a:gdLst>
                  <a:gd name="T0" fmla="*/ 361 w 361"/>
                  <a:gd name="T1" fmla="*/ 177 h 483"/>
                  <a:gd name="T2" fmla="*/ 361 w 361"/>
                  <a:gd name="T3" fmla="*/ 177 h 483"/>
                  <a:gd name="T4" fmla="*/ 361 w 361"/>
                  <a:gd name="T5" fmla="*/ 177 h 483"/>
                  <a:gd name="T6" fmla="*/ 348 w 361"/>
                  <a:gd name="T7" fmla="*/ 95 h 483"/>
                  <a:gd name="T8" fmla="*/ 317 w 361"/>
                  <a:gd name="T9" fmla="*/ 51 h 483"/>
                  <a:gd name="T10" fmla="*/ 202 w 361"/>
                  <a:gd name="T11" fmla="*/ 0 h 483"/>
                  <a:gd name="T12" fmla="*/ 159 w 361"/>
                  <a:gd name="T13" fmla="*/ 0 h 483"/>
                  <a:gd name="T14" fmla="*/ 44 w 361"/>
                  <a:gd name="T15" fmla="*/ 51 h 483"/>
                  <a:gd name="T16" fmla="*/ 13 w 361"/>
                  <a:gd name="T17" fmla="*/ 95 h 483"/>
                  <a:gd name="T18" fmla="*/ 0 w 361"/>
                  <a:gd name="T19" fmla="*/ 177 h 483"/>
                  <a:gd name="T20" fmla="*/ 0 w 361"/>
                  <a:gd name="T21" fmla="*/ 177 h 483"/>
                  <a:gd name="T22" fmla="*/ 0 w 361"/>
                  <a:gd name="T23" fmla="*/ 177 h 483"/>
                  <a:gd name="T24" fmla="*/ 0 w 361"/>
                  <a:gd name="T25" fmla="*/ 177 h 483"/>
                  <a:gd name="T26" fmla="*/ 0 w 361"/>
                  <a:gd name="T27" fmla="*/ 177 h 483"/>
                  <a:gd name="T28" fmla="*/ 39 w 361"/>
                  <a:gd name="T29" fmla="*/ 187 h 483"/>
                  <a:gd name="T30" fmla="*/ 66 w 361"/>
                  <a:gd name="T31" fmla="*/ 184 h 483"/>
                  <a:gd name="T32" fmla="*/ 53 w 361"/>
                  <a:gd name="T33" fmla="*/ 469 h 483"/>
                  <a:gd name="T34" fmla="*/ 182 w 361"/>
                  <a:gd name="T35" fmla="*/ 465 h 483"/>
                  <a:gd name="T36" fmla="*/ 308 w 361"/>
                  <a:gd name="T37" fmla="*/ 460 h 483"/>
                  <a:gd name="T38" fmla="*/ 294 w 361"/>
                  <a:gd name="T39" fmla="*/ 184 h 483"/>
                  <a:gd name="T40" fmla="*/ 321 w 361"/>
                  <a:gd name="T41" fmla="*/ 187 h 483"/>
                  <a:gd name="T42" fmla="*/ 361 w 361"/>
                  <a:gd name="T43" fmla="*/ 177 h 483"/>
                  <a:gd name="T44" fmla="*/ 361 w 361"/>
                  <a:gd name="T45" fmla="*/ 177 h 483"/>
                  <a:gd name="T46" fmla="*/ 361 w 361"/>
                  <a:gd name="T47"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1" h="483">
                    <a:moveTo>
                      <a:pt x="361" y="177"/>
                    </a:moveTo>
                    <a:cubicBezTo>
                      <a:pt x="361" y="177"/>
                      <a:pt x="361" y="177"/>
                      <a:pt x="361" y="177"/>
                    </a:cubicBezTo>
                    <a:cubicBezTo>
                      <a:pt x="361" y="177"/>
                      <a:pt x="361" y="177"/>
                      <a:pt x="361" y="177"/>
                    </a:cubicBezTo>
                    <a:cubicBezTo>
                      <a:pt x="360" y="173"/>
                      <a:pt x="352" y="126"/>
                      <a:pt x="348" y="95"/>
                    </a:cubicBezTo>
                    <a:cubicBezTo>
                      <a:pt x="344" y="70"/>
                      <a:pt x="327" y="56"/>
                      <a:pt x="317" y="51"/>
                    </a:cubicBezTo>
                    <a:cubicBezTo>
                      <a:pt x="311" y="48"/>
                      <a:pt x="202" y="0"/>
                      <a:pt x="202" y="0"/>
                    </a:cubicBezTo>
                    <a:cubicBezTo>
                      <a:pt x="159" y="0"/>
                      <a:pt x="159" y="0"/>
                      <a:pt x="159" y="0"/>
                    </a:cubicBezTo>
                    <a:cubicBezTo>
                      <a:pt x="159" y="0"/>
                      <a:pt x="50" y="48"/>
                      <a:pt x="44" y="51"/>
                    </a:cubicBezTo>
                    <a:cubicBezTo>
                      <a:pt x="33" y="56"/>
                      <a:pt x="16" y="70"/>
                      <a:pt x="13" y="95"/>
                    </a:cubicBezTo>
                    <a:cubicBezTo>
                      <a:pt x="9" y="126"/>
                      <a:pt x="1" y="173"/>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83"/>
                      <a:pt x="18" y="187"/>
                      <a:pt x="39" y="187"/>
                    </a:cubicBezTo>
                    <a:cubicBezTo>
                      <a:pt x="50" y="187"/>
                      <a:pt x="59" y="186"/>
                      <a:pt x="66" y="184"/>
                    </a:cubicBezTo>
                    <a:cubicBezTo>
                      <a:pt x="53" y="469"/>
                      <a:pt x="53" y="469"/>
                      <a:pt x="53" y="469"/>
                    </a:cubicBezTo>
                    <a:cubicBezTo>
                      <a:pt x="99" y="483"/>
                      <a:pt x="140" y="474"/>
                      <a:pt x="182" y="465"/>
                    </a:cubicBezTo>
                    <a:cubicBezTo>
                      <a:pt x="223" y="456"/>
                      <a:pt x="264" y="446"/>
                      <a:pt x="308" y="460"/>
                    </a:cubicBezTo>
                    <a:cubicBezTo>
                      <a:pt x="294" y="184"/>
                      <a:pt x="294" y="184"/>
                      <a:pt x="294" y="184"/>
                    </a:cubicBezTo>
                    <a:cubicBezTo>
                      <a:pt x="302" y="186"/>
                      <a:pt x="311" y="187"/>
                      <a:pt x="321" y="187"/>
                    </a:cubicBezTo>
                    <a:cubicBezTo>
                      <a:pt x="343" y="187"/>
                      <a:pt x="360" y="183"/>
                      <a:pt x="361" y="177"/>
                    </a:cubicBezTo>
                    <a:cubicBezTo>
                      <a:pt x="361" y="177"/>
                      <a:pt x="361" y="177"/>
                      <a:pt x="361" y="177"/>
                    </a:cubicBezTo>
                    <a:cubicBezTo>
                      <a:pt x="361" y="177"/>
                      <a:pt x="361" y="177"/>
                      <a:pt x="361" y="177"/>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9" name="Freeform 315">
                <a:extLst>
                  <a:ext uri="{FF2B5EF4-FFF2-40B4-BE49-F238E27FC236}">
                    <a16:creationId xmlns:a16="http://schemas.microsoft.com/office/drawing/2014/main" id="{AFF1F24B-E242-4771-B25B-5BF1B0BEF8F3}"/>
                  </a:ext>
                </a:extLst>
              </p:cNvPr>
              <p:cNvSpPr>
                <a:spLocks noEditPoints="1"/>
              </p:cNvSpPr>
              <p:nvPr/>
            </p:nvSpPr>
            <p:spPr bwMode="auto">
              <a:xfrm>
                <a:off x="5915026" y="1106488"/>
                <a:ext cx="109538" cy="757238"/>
              </a:xfrm>
              <a:custGeom>
                <a:avLst/>
                <a:gdLst>
                  <a:gd name="T0" fmla="*/ 51 w 63"/>
                  <a:gd name="T1" fmla="*/ 436 h 437"/>
                  <a:gd name="T2" fmla="*/ 51 w 63"/>
                  <a:gd name="T3" fmla="*/ 436 h 437"/>
                  <a:gd name="T4" fmla="*/ 54 w 63"/>
                  <a:gd name="T5" fmla="*/ 437 h 437"/>
                  <a:gd name="T6" fmla="*/ 51 w 63"/>
                  <a:gd name="T7" fmla="*/ 436 h 437"/>
                  <a:gd name="T8" fmla="*/ 63 w 63"/>
                  <a:gd name="T9" fmla="*/ 28 h 437"/>
                  <a:gd name="T10" fmla="*/ 63 w 63"/>
                  <a:gd name="T11" fmla="*/ 28 h 437"/>
                  <a:gd name="T12" fmla="*/ 63 w 63"/>
                  <a:gd name="T13" fmla="*/ 28 h 437"/>
                  <a:gd name="T14" fmla="*/ 0 w 63"/>
                  <a:gd name="T15" fmla="*/ 0 h 437"/>
                  <a:gd name="T16" fmla="*/ 63 w 63"/>
                  <a:gd name="T17" fmla="*/ 28 h 437"/>
                  <a:gd name="T18" fmla="*/ 0 w 63"/>
                  <a:gd name="T1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37">
                    <a:moveTo>
                      <a:pt x="51" y="436"/>
                    </a:moveTo>
                    <a:cubicBezTo>
                      <a:pt x="51" y="436"/>
                      <a:pt x="51" y="436"/>
                      <a:pt x="51" y="436"/>
                    </a:cubicBezTo>
                    <a:cubicBezTo>
                      <a:pt x="52" y="436"/>
                      <a:pt x="53" y="436"/>
                      <a:pt x="54" y="437"/>
                    </a:cubicBezTo>
                    <a:cubicBezTo>
                      <a:pt x="53" y="436"/>
                      <a:pt x="52" y="436"/>
                      <a:pt x="51" y="436"/>
                    </a:cubicBezTo>
                    <a:moveTo>
                      <a:pt x="63" y="28"/>
                    </a:moveTo>
                    <a:cubicBezTo>
                      <a:pt x="63" y="28"/>
                      <a:pt x="63" y="28"/>
                      <a:pt x="63" y="28"/>
                    </a:cubicBezTo>
                    <a:cubicBezTo>
                      <a:pt x="63" y="28"/>
                      <a:pt x="63" y="28"/>
                      <a:pt x="63" y="28"/>
                    </a:cubicBezTo>
                    <a:moveTo>
                      <a:pt x="0" y="0"/>
                    </a:moveTo>
                    <a:cubicBezTo>
                      <a:pt x="29" y="13"/>
                      <a:pt x="60" y="26"/>
                      <a:pt x="63" y="28"/>
                    </a:cubicBezTo>
                    <a:cubicBezTo>
                      <a:pt x="60" y="26"/>
                      <a:pt x="29" y="13"/>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0" name="Freeform 316">
                <a:extLst>
                  <a:ext uri="{FF2B5EF4-FFF2-40B4-BE49-F238E27FC236}">
                    <a16:creationId xmlns:a16="http://schemas.microsoft.com/office/drawing/2014/main" id="{2DEDF6F6-9124-4299-A706-A1A0A743FD96}"/>
                  </a:ext>
                </a:extLst>
              </p:cNvPr>
              <p:cNvSpPr>
                <a:spLocks/>
              </p:cNvSpPr>
              <p:nvPr/>
            </p:nvSpPr>
            <p:spPr bwMode="auto">
              <a:xfrm>
                <a:off x="5865813" y="1855788"/>
                <a:ext cx="158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1" y="0"/>
                      <a:pt x="1" y="0"/>
                    </a:cubicBezTo>
                    <a:cubicBezTo>
                      <a:pt x="1" y="0"/>
                      <a:pt x="1" y="0"/>
                      <a:pt x="1" y="0"/>
                    </a:cubicBezTo>
                  </a:path>
                </a:pathLst>
              </a:custGeom>
              <a:solidFill>
                <a:srgbClr val="54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1" name="Freeform 317">
                <a:extLst>
                  <a:ext uri="{FF2B5EF4-FFF2-40B4-BE49-F238E27FC236}">
                    <a16:creationId xmlns:a16="http://schemas.microsoft.com/office/drawing/2014/main" id="{872496BD-9FCD-4A62-9254-1B6B10CD1BF1}"/>
                  </a:ext>
                </a:extLst>
              </p:cNvPr>
              <p:cNvSpPr>
                <a:spLocks/>
              </p:cNvSpPr>
              <p:nvPr/>
            </p:nvSpPr>
            <p:spPr bwMode="auto">
              <a:xfrm>
                <a:off x="5756276" y="1066800"/>
                <a:ext cx="344488" cy="796925"/>
              </a:xfrm>
              <a:custGeom>
                <a:avLst/>
                <a:gdLst>
                  <a:gd name="T0" fmla="*/ 38 w 198"/>
                  <a:gd name="T1" fmla="*/ 0 h 460"/>
                  <a:gd name="T2" fmla="*/ 15 w 198"/>
                  <a:gd name="T3" fmla="*/ 0 h 460"/>
                  <a:gd name="T4" fmla="*/ 0 w 198"/>
                  <a:gd name="T5" fmla="*/ 21 h 460"/>
                  <a:gd name="T6" fmla="*/ 5 w 198"/>
                  <a:gd name="T7" fmla="*/ 67 h 460"/>
                  <a:gd name="T8" fmla="*/ 4 w 198"/>
                  <a:gd name="T9" fmla="*/ 67 h 460"/>
                  <a:gd name="T10" fmla="*/ 38 w 198"/>
                  <a:gd name="T11" fmla="*/ 352 h 460"/>
                  <a:gd name="T12" fmla="*/ 46 w 198"/>
                  <a:gd name="T13" fmla="*/ 389 h 460"/>
                  <a:gd name="T14" fmla="*/ 5 w 198"/>
                  <a:gd name="T15" fmla="*/ 409 h 460"/>
                  <a:gd name="T16" fmla="*/ 44 w 198"/>
                  <a:gd name="T17" fmla="*/ 404 h 460"/>
                  <a:gd name="T18" fmla="*/ 50 w 198"/>
                  <a:gd name="T19" fmla="*/ 404 h 460"/>
                  <a:gd name="T20" fmla="*/ 63 w 198"/>
                  <a:gd name="T21" fmla="*/ 456 h 460"/>
                  <a:gd name="T22" fmla="*/ 64 w 198"/>
                  <a:gd name="T23" fmla="*/ 456 h 460"/>
                  <a:gd name="T24" fmla="*/ 64 w 198"/>
                  <a:gd name="T25" fmla="*/ 455 h 460"/>
                  <a:gd name="T26" fmla="*/ 100 w 198"/>
                  <a:gd name="T27" fmla="*/ 452 h 460"/>
                  <a:gd name="T28" fmla="*/ 142 w 198"/>
                  <a:gd name="T29" fmla="*/ 457 h 460"/>
                  <a:gd name="T30" fmla="*/ 142 w 198"/>
                  <a:gd name="T31" fmla="*/ 459 h 460"/>
                  <a:gd name="T32" fmla="*/ 145 w 198"/>
                  <a:gd name="T33" fmla="*/ 460 h 460"/>
                  <a:gd name="T34" fmla="*/ 145 w 198"/>
                  <a:gd name="T35" fmla="*/ 460 h 460"/>
                  <a:gd name="T36" fmla="*/ 131 w 198"/>
                  <a:gd name="T37" fmla="*/ 184 h 460"/>
                  <a:gd name="T38" fmla="*/ 131 w 198"/>
                  <a:gd name="T39" fmla="*/ 184 h 460"/>
                  <a:gd name="T40" fmla="*/ 132 w 198"/>
                  <a:gd name="T41" fmla="*/ 184 h 460"/>
                  <a:gd name="T42" fmla="*/ 131 w 198"/>
                  <a:gd name="T43" fmla="*/ 106 h 460"/>
                  <a:gd name="T44" fmla="*/ 144 w 198"/>
                  <a:gd name="T45" fmla="*/ 186 h 460"/>
                  <a:gd name="T46" fmla="*/ 137 w 198"/>
                  <a:gd name="T47" fmla="*/ 185 h 460"/>
                  <a:gd name="T48" fmla="*/ 158 w 198"/>
                  <a:gd name="T49" fmla="*/ 187 h 460"/>
                  <a:gd name="T50" fmla="*/ 198 w 198"/>
                  <a:gd name="T51" fmla="*/ 177 h 460"/>
                  <a:gd name="T52" fmla="*/ 198 w 198"/>
                  <a:gd name="T53" fmla="*/ 177 h 460"/>
                  <a:gd name="T54" fmla="*/ 198 w 198"/>
                  <a:gd name="T55" fmla="*/ 177 h 460"/>
                  <a:gd name="T56" fmla="*/ 198 w 198"/>
                  <a:gd name="T57" fmla="*/ 177 h 460"/>
                  <a:gd name="T58" fmla="*/ 198 w 198"/>
                  <a:gd name="T59" fmla="*/ 177 h 460"/>
                  <a:gd name="T60" fmla="*/ 198 w 198"/>
                  <a:gd name="T61" fmla="*/ 176 h 460"/>
                  <a:gd name="T62" fmla="*/ 185 w 198"/>
                  <a:gd name="T63" fmla="*/ 95 h 460"/>
                  <a:gd name="T64" fmla="*/ 185 w 198"/>
                  <a:gd name="T65" fmla="*/ 95 h 460"/>
                  <a:gd name="T66" fmla="*/ 154 w 198"/>
                  <a:gd name="T67" fmla="*/ 51 h 460"/>
                  <a:gd name="T68" fmla="*/ 154 w 198"/>
                  <a:gd name="T69" fmla="*/ 51 h 460"/>
                  <a:gd name="T70" fmla="*/ 154 w 198"/>
                  <a:gd name="T71" fmla="*/ 51 h 460"/>
                  <a:gd name="T72" fmla="*/ 154 w 198"/>
                  <a:gd name="T73" fmla="*/ 51 h 460"/>
                  <a:gd name="T74" fmla="*/ 154 w 198"/>
                  <a:gd name="T75" fmla="*/ 51 h 460"/>
                  <a:gd name="T76" fmla="*/ 91 w 198"/>
                  <a:gd name="T77" fmla="*/ 23 h 460"/>
                  <a:gd name="T78" fmla="*/ 60 w 198"/>
                  <a:gd name="T79" fmla="*/ 10 h 460"/>
                  <a:gd name="T80" fmla="*/ 60 w 198"/>
                  <a:gd name="T81" fmla="*/ 10 h 460"/>
                  <a:gd name="T82" fmla="*/ 38 w 198"/>
                  <a:gd name="T8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460">
                    <a:moveTo>
                      <a:pt x="38" y="0"/>
                    </a:moveTo>
                    <a:cubicBezTo>
                      <a:pt x="15" y="0"/>
                      <a:pt x="15" y="0"/>
                      <a:pt x="15" y="0"/>
                    </a:cubicBezTo>
                    <a:cubicBezTo>
                      <a:pt x="10" y="6"/>
                      <a:pt x="4" y="13"/>
                      <a:pt x="0" y="21"/>
                    </a:cubicBezTo>
                    <a:cubicBezTo>
                      <a:pt x="0" y="21"/>
                      <a:pt x="1" y="39"/>
                      <a:pt x="5" y="67"/>
                    </a:cubicBezTo>
                    <a:cubicBezTo>
                      <a:pt x="4" y="67"/>
                      <a:pt x="4" y="67"/>
                      <a:pt x="4" y="67"/>
                    </a:cubicBezTo>
                    <a:cubicBezTo>
                      <a:pt x="4" y="67"/>
                      <a:pt x="8" y="200"/>
                      <a:pt x="38" y="352"/>
                    </a:cubicBezTo>
                    <a:cubicBezTo>
                      <a:pt x="41" y="365"/>
                      <a:pt x="43" y="375"/>
                      <a:pt x="46" y="389"/>
                    </a:cubicBezTo>
                    <a:cubicBezTo>
                      <a:pt x="28" y="393"/>
                      <a:pt x="10" y="399"/>
                      <a:pt x="5" y="409"/>
                    </a:cubicBezTo>
                    <a:cubicBezTo>
                      <a:pt x="19" y="405"/>
                      <a:pt x="32" y="404"/>
                      <a:pt x="44" y="404"/>
                    </a:cubicBezTo>
                    <a:cubicBezTo>
                      <a:pt x="46" y="404"/>
                      <a:pt x="48" y="404"/>
                      <a:pt x="50" y="404"/>
                    </a:cubicBezTo>
                    <a:cubicBezTo>
                      <a:pt x="54" y="421"/>
                      <a:pt x="58" y="439"/>
                      <a:pt x="63" y="456"/>
                    </a:cubicBezTo>
                    <a:cubicBezTo>
                      <a:pt x="63" y="456"/>
                      <a:pt x="64" y="456"/>
                      <a:pt x="64" y="456"/>
                    </a:cubicBezTo>
                    <a:cubicBezTo>
                      <a:pt x="64" y="456"/>
                      <a:pt x="64" y="455"/>
                      <a:pt x="64" y="455"/>
                    </a:cubicBezTo>
                    <a:cubicBezTo>
                      <a:pt x="76" y="454"/>
                      <a:pt x="88" y="452"/>
                      <a:pt x="100" y="452"/>
                    </a:cubicBezTo>
                    <a:cubicBezTo>
                      <a:pt x="114" y="452"/>
                      <a:pt x="128" y="454"/>
                      <a:pt x="142" y="457"/>
                    </a:cubicBezTo>
                    <a:cubicBezTo>
                      <a:pt x="142" y="459"/>
                      <a:pt x="142" y="459"/>
                      <a:pt x="142" y="459"/>
                    </a:cubicBezTo>
                    <a:cubicBezTo>
                      <a:pt x="143" y="459"/>
                      <a:pt x="144" y="459"/>
                      <a:pt x="145" y="460"/>
                    </a:cubicBezTo>
                    <a:cubicBezTo>
                      <a:pt x="145" y="460"/>
                      <a:pt x="145" y="460"/>
                      <a:pt x="145" y="460"/>
                    </a:cubicBezTo>
                    <a:cubicBezTo>
                      <a:pt x="131" y="184"/>
                      <a:pt x="131" y="184"/>
                      <a:pt x="131" y="184"/>
                    </a:cubicBezTo>
                    <a:cubicBezTo>
                      <a:pt x="131" y="184"/>
                      <a:pt x="131" y="184"/>
                      <a:pt x="131" y="184"/>
                    </a:cubicBezTo>
                    <a:cubicBezTo>
                      <a:pt x="132" y="184"/>
                      <a:pt x="132" y="184"/>
                      <a:pt x="132" y="184"/>
                    </a:cubicBezTo>
                    <a:cubicBezTo>
                      <a:pt x="131" y="106"/>
                      <a:pt x="131" y="106"/>
                      <a:pt x="131" y="106"/>
                    </a:cubicBezTo>
                    <a:cubicBezTo>
                      <a:pt x="144" y="186"/>
                      <a:pt x="144" y="186"/>
                      <a:pt x="144" y="186"/>
                    </a:cubicBezTo>
                    <a:cubicBezTo>
                      <a:pt x="142" y="186"/>
                      <a:pt x="139" y="186"/>
                      <a:pt x="137" y="185"/>
                    </a:cubicBezTo>
                    <a:cubicBezTo>
                      <a:pt x="143" y="187"/>
                      <a:pt x="150" y="187"/>
                      <a:pt x="158" y="187"/>
                    </a:cubicBezTo>
                    <a:cubicBezTo>
                      <a:pt x="180" y="187"/>
                      <a:pt x="197" y="183"/>
                      <a:pt x="198" y="177"/>
                    </a:cubicBezTo>
                    <a:cubicBezTo>
                      <a:pt x="198" y="177"/>
                      <a:pt x="198" y="177"/>
                      <a:pt x="198" y="177"/>
                    </a:cubicBezTo>
                    <a:cubicBezTo>
                      <a:pt x="198" y="177"/>
                      <a:pt x="198" y="177"/>
                      <a:pt x="198" y="177"/>
                    </a:cubicBezTo>
                    <a:cubicBezTo>
                      <a:pt x="198" y="177"/>
                      <a:pt x="198" y="177"/>
                      <a:pt x="198" y="177"/>
                    </a:cubicBezTo>
                    <a:cubicBezTo>
                      <a:pt x="198" y="177"/>
                      <a:pt x="198" y="177"/>
                      <a:pt x="198" y="177"/>
                    </a:cubicBezTo>
                    <a:cubicBezTo>
                      <a:pt x="198" y="177"/>
                      <a:pt x="198" y="177"/>
                      <a:pt x="198" y="176"/>
                    </a:cubicBezTo>
                    <a:cubicBezTo>
                      <a:pt x="197" y="171"/>
                      <a:pt x="188" y="125"/>
                      <a:pt x="185" y="95"/>
                    </a:cubicBezTo>
                    <a:cubicBezTo>
                      <a:pt x="185" y="95"/>
                      <a:pt x="185" y="95"/>
                      <a:pt x="185" y="95"/>
                    </a:cubicBezTo>
                    <a:cubicBezTo>
                      <a:pt x="181" y="70"/>
                      <a:pt x="164" y="56"/>
                      <a:pt x="154" y="51"/>
                    </a:cubicBezTo>
                    <a:cubicBezTo>
                      <a:pt x="154" y="51"/>
                      <a:pt x="154" y="51"/>
                      <a:pt x="154" y="51"/>
                    </a:cubicBezTo>
                    <a:cubicBezTo>
                      <a:pt x="154" y="51"/>
                      <a:pt x="154" y="51"/>
                      <a:pt x="154" y="51"/>
                    </a:cubicBezTo>
                    <a:cubicBezTo>
                      <a:pt x="154" y="51"/>
                      <a:pt x="154" y="51"/>
                      <a:pt x="154" y="51"/>
                    </a:cubicBezTo>
                    <a:cubicBezTo>
                      <a:pt x="154" y="51"/>
                      <a:pt x="154" y="51"/>
                      <a:pt x="154" y="51"/>
                    </a:cubicBezTo>
                    <a:cubicBezTo>
                      <a:pt x="151" y="49"/>
                      <a:pt x="120" y="36"/>
                      <a:pt x="91" y="23"/>
                    </a:cubicBezTo>
                    <a:cubicBezTo>
                      <a:pt x="80" y="18"/>
                      <a:pt x="69" y="14"/>
                      <a:pt x="60" y="10"/>
                    </a:cubicBezTo>
                    <a:cubicBezTo>
                      <a:pt x="60" y="10"/>
                      <a:pt x="60" y="10"/>
                      <a:pt x="60" y="10"/>
                    </a:cubicBezTo>
                    <a:cubicBezTo>
                      <a:pt x="47" y="4"/>
                      <a:pt x="38" y="0"/>
                      <a:pt x="38"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2" name="Freeform 318">
                <a:extLst>
                  <a:ext uri="{FF2B5EF4-FFF2-40B4-BE49-F238E27FC236}">
                    <a16:creationId xmlns:a16="http://schemas.microsoft.com/office/drawing/2014/main" id="{B32C1B38-EF29-4A22-BE6B-F71AE6D24628}"/>
                  </a:ext>
                </a:extLst>
              </p:cNvPr>
              <p:cNvSpPr>
                <a:spLocks/>
              </p:cNvSpPr>
              <p:nvPr/>
            </p:nvSpPr>
            <p:spPr bwMode="auto">
              <a:xfrm>
                <a:off x="5664201" y="1728788"/>
                <a:ext cx="274638" cy="131763"/>
              </a:xfrm>
              <a:custGeom>
                <a:avLst/>
                <a:gdLst>
                  <a:gd name="T0" fmla="*/ 158 w 158"/>
                  <a:gd name="T1" fmla="*/ 43 h 76"/>
                  <a:gd name="T2" fmla="*/ 51 w 158"/>
                  <a:gd name="T3" fmla="*/ 55 h 76"/>
                  <a:gd name="T4" fmla="*/ 0 w 158"/>
                  <a:gd name="T5" fmla="*/ 38 h 76"/>
                  <a:gd name="T6" fmla="*/ 158 w 158"/>
                  <a:gd name="T7" fmla="*/ 43 h 76"/>
                </a:gdLst>
                <a:ahLst/>
                <a:cxnLst>
                  <a:cxn ang="0">
                    <a:pos x="T0" y="T1"/>
                  </a:cxn>
                  <a:cxn ang="0">
                    <a:pos x="T2" y="T3"/>
                  </a:cxn>
                  <a:cxn ang="0">
                    <a:pos x="T4" y="T5"/>
                  </a:cxn>
                  <a:cxn ang="0">
                    <a:pos x="T6" y="T7"/>
                  </a:cxn>
                </a:cxnLst>
                <a:rect l="0" t="0" r="r" b="b"/>
                <a:pathLst>
                  <a:path w="158" h="76">
                    <a:moveTo>
                      <a:pt x="158" y="43"/>
                    </a:moveTo>
                    <a:cubicBezTo>
                      <a:pt x="158" y="43"/>
                      <a:pt x="117" y="28"/>
                      <a:pt x="51" y="55"/>
                    </a:cubicBezTo>
                    <a:cubicBezTo>
                      <a:pt x="1" y="76"/>
                      <a:pt x="0" y="38"/>
                      <a:pt x="0" y="38"/>
                    </a:cubicBezTo>
                    <a:cubicBezTo>
                      <a:pt x="0" y="38"/>
                      <a:pt x="105" y="0"/>
                      <a:pt x="158" y="43"/>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3" name="Freeform 319">
                <a:extLst>
                  <a:ext uri="{FF2B5EF4-FFF2-40B4-BE49-F238E27FC236}">
                    <a16:creationId xmlns:a16="http://schemas.microsoft.com/office/drawing/2014/main" id="{F091875A-314F-4E8F-BBDF-3CB9F31E302B}"/>
                  </a:ext>
                </a:extLst>
              </p:cNvPr>
              <p:cNvSpPr>
                <a:spLocks/>
              </p:cNvSpPr>
              <p:nvPr/>
            </p:nvSpPr>
            <p:spPr bwMode="auto">
              <a:xfrm>
                <a:off x="5451476" y="1793875"/>
                <a:ext cx="42863" cy="41275"/>
              </a:xfrm>
              <a:custGeom>
                <a:avLst/>
                <a:gdLst>
                  <a:gd name="T0" fmla="*/ 27 w 27"/>
                  <a:gd name="T1" fmla="*/ 6 h 26"/>
                  <a:gd name="T2" fmla="*/ 0 w 27"/>
                  <a:gd name="T3" fmla="*/ 0 h 26"/>
                  <a:gd name="T4" fmla="*/ 0 w 27"/>
                  <a:gd name="T5" fmla="*/ 26 h 26"/>
                  <a:gd name="T6" fmla="*/ 27 w 27"/>
                  <a:gd name="T7" fmla="*/ 21 h 26"/>
                  <a:gd name="T8" fmla="*/ 27 w 27"/>
                  <a:gd name="T9" fmla="*/ 6 h 26"/>
                </a:gdLst>
                <a:ahLst/>
                <a:cxnLst>
                  <a:cxn ang="0">
                    <a:pos x="T0" y="T1"/>
                  </a:cxn>
                  <a:cxn ang="0">
                    <a:pos x="T2" y="T3"/>
                  </a:cxn>
                  <a:cxn ang="0">
                    <a:pos x="T4" y="T5"/>
                  </a:cxn>
                  <a:cxn ang="0">
                    <a:pos x="T6" y="T7"/>
                  </a:cxn>
                  <a:cxn ang="0">
                    <a:pos x="T8" y="T9"/>
                  </a:cxn>
                </a:cxnLst>
                <a:rect l="0" t="0" r="r" b="b"/>
                <a:pathLst>
                  <a:path w="27" h="26">
                    <a:moveTo>
                      <a:pt x="27" y="6"/>
                    </a:moveTo>
                    <a:lnTo>
                      <a:pt x="0" y="0"/>
                    </a:lnTo>
                    <a:lnTo>
                      <a:pt x="0" y="26"/>
                    </a:lnTo>
                    <a:lnTo>
                      <a:pt x="27" y="21"/>
                    </a:lnTo>
                    <a:lnTo>
                      <a:pt x="2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4" name="Freeform 320">
                <a:extLst>
                  <a:ext uri="{FF2B5EF4-FFF2-40B4-BE49-F238E27FC236}">
                    <a16:creationId xmlns:a16="http://schemas.microsoft.com/office/drawing/2014/main" id="{5AC2DEAE-DBD2-41C8-8AEA-8E251E6D1967}"/>
                  </a:ext>
                </a:extLst>
              </p:cNvPr>
              <p:cNvSpPr>
                <a:spLocks/>
              </p:cNvSpPr>
              <p:nvPr/>
            </p:nvSpPr>
            <p:spPr bwMode="auto">
              <a:xfrm>
                <a:off x="5434013" y="1790700"/>
                <a:ext cx="17463" cy="47625"/>
              </a:xfrm>
              <a:custGeom>
                <a:avLst/>
                <a:gdLst>
                  <a:gd name="T0" fmla="*/ 0 w 11"/>
                  <a:gd name="T1" fmla="*/ 0 h 30"/>
                  <a:gd name="T2" fmla="*/ 0 w 11"/>
                  <a:gd name="T3" fmla="*/ 30 h 30"/>
                  <a:gd name="T4" fmla="*/ 11 w 11"/>
                  <a:gd name="T5" fmla="*/ 28 h 30"/>
                  <a:gd name="T6" fmla="*/ 11 w 11"/>
                  <a:gd name="T7" fmla="*/ 2 h 30"/>
                  <a:gd name="T8" fmla="*/ 0 w 11"/>
                  <a:gd name="T9" fmla="*/ 0 h 30"/>
                </a:gdLst>
                <a:ahLst/>
                <a:cxnLst>
                  <a:cxn ang="0">
                    <a:pos x="T0" y="T1"/>
                  </a:cxn>
                  <a:cxn ang="0">
                    <a:pos x="T2" y="T3"/>
                  </a:cxn>
                  <a:cxn ang="0">
                    <a:pos x="T4" y="T5"/>
                  </a:cxn>
                  <a:cxn ang="0">
                    <a:pos x="T6" y="T7"/>
                  </a:cxn>
                  <a:cxn ang="0">
                    <a:pos x="T8" y="T9"/>
                  </a:cxn>
                </a:cxnLst>
                <a:rect l="0" t="0" r="r" b="b"/>
                <a:pathLst>
                  <a:path w="11" h="30">
                    <a:moveTo>
                      <a:pt x="0" y="0"/>
                    </a:moveTo>
                    <a:lnTo>
                      <a:pt x="0" y="30"/>
                    </a:lnTo>
                    <a:lnTo>
                      <a:pt x="11" y="28"/>
                    </a:lnTo>
                    <a:lnTo>
                      <a:pt x="11" y="2"/>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5" name="Freeform 321">
                <a:extLst>
                  <a:ext uri="{FF2B5EF4-FFF2-40B4-BE49-F238E27FC236}">
                    <a16:creationId xmlns:a16="http://schemas.microsoft.com/office/drawing/2014/main" id="{80E8FB83-86AF-4D94-B4B2-4C27F6F35576}"/>
                  </a:ext>
                </a:extLst>
              </p:cNvPr>
              <p:cNvSpPr>
                <a:spLocks/>
              </p:cNvSpPr>
              <p:nvPr/>
            </p:nvSpPr>
            <p:spPr bwMode="auto">
              <a:xfrm>
                <a:off x="5583238" y="1385888"/>
                <a:ext cx="3175" cy="1588"/>
              </a:xfrm>
              <a:custGeom>
                <a:avLst/>
                <a:gdLst>
                  <a:gd name="T0" fmla="*/ 2 w 2"/>
                  <a:gd name="T1" fmla="*/ 0 h 1"/>
                  <a:gd name="T2" fmla="*/ 1 w 2"/>
                  <a:gd name="T3" fmla="*/ 1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1"/>
                      <a:pt x="1" y="1"/>
                      <a:pt x="1" y="1"/>
                    </a:cubicBezTo>
                    <a:cubicBezTo>
                      <a:pt x="0" y="1"/>
                      <a:pt x="0" y="1"/>
                      <a:pt x="0" y="1"/>
                    </a:cubicBezTo>
                    <a:cubicBezTo>
                      <a:pt x="1" y="1"/>
                      <a:pt x="1" y="1"/>
                      <a:pt x="2" y="1"/>
                    </a:cubicBezTo>
                    <a:cubicBezTo>
                      <a:pt x="2" y="0"/>
                      <a:pt x="2" y="0"/>
                      <a:pt x="2"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6" name="Freeform 322">
                <a:extLst>
                  <a:ext uri="{FF2B5EF4-FFF2-40B4-BE49-F238E27FC236}">
                    <a16:creationId xmlns:a16="http://schemas.microsoft.com/office/drawing/2014/main" id="{5D2F166E-2FB4-42CC-8A00-3C81BF29EBFF}"/>
                  </a:ext>
                </a:extLst>
              </p:cNvPr>
              <p:cNvSpPr>
                <a:spLocks/>
              </p:cNvSpPr>
              <p:nvPr/>
            </p:nvSpPr>
            <p:spPr bwMode="auto">
              <a:xfrm>
                <a:off x="5583238" y="138747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0" y="0"/>
                      <a:pt x="1" y="0"/>
                    </a:cubicBezTo>
                  </a:path>
                </a:pathLst>
              </a:custGeom>
              <a:solidFill>
                <a:srgbClr val="BB4D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7" name="Freeform 323">
                <a:extLst>
                  <a:ext uri="{FF2B5EF4-FFF2-40B4-BE49-F238E27FC236}">
                    <a16:creationId xmlns:a16="http://schemas.microsoft.com/office/drawing/2014/main" id="{23B0FEA2-9F88-4156-9294-AB94337EDB1B}"/>
                  </a:ext>
                </a:extLst>
              </p:cNvPr>
              <p:cNvSpPr>
                <a:spLocks/>
              </p:cNvSpPr>
              <p:nvPr/>
            </p:nvSpPr>
            <p:spPr bwMode="auto">
              <a:xfrm>
                <a:off x="5578476" y="1387475"/>
                <a:ext cx="6350" cy="0"/>
              </a:xfrm>
              <a:custGeom>
                <a:avLst/>
                <a:gdLst>
                  <a:gd name="T0" fmla="*/ 4 w 4"/>
                  <a:gd name="T1" fmla="*/ 0 w 4"/>
                  <a:gd name="T2" fmla="*/ 3 w 4"/>
                  <a:gd name="T3" fmla="*/ 4 w 4"/>
                </a:gdLst>
                <a:ahLst/>
                <a:cxnLst>
                  <a:cxn ang="0">
                    <a:pos x="T0" y="0"/>
                  </a:cxn>
                  <a:cxn ang="0">
                    <a:pos x="T1" y="0"/>
                  </a:cxn>
                  <a:cxn ang="0">
                    <a:pos x="T2" y="0"/>
                  </a:cxn>
                  <a:cxn ang="0">
                    <a:pos x="T3" y="0"/>
                  </a:cxn>
                </a:cxnLst>
                <a:rect l="0" t="0" r="r" b="b"/>
                <a:pathLst>
                  <a:path w="4">
                    <a:moveTo>
                      <a:pt x="4" y="0"/>
                    </a:moveTo>
                    <a:cubicBezTo>
                      <a:pt x="2" y="0"/>
                      <a:pt x="1" y="0"/>
                      <a:pt x="0" y="0"/>
                    </a:cubicBezTo>
                    <a:cubicBezTo>
                      <a:pt x="1" y="0"/>
                      <a:pt x="2" y="0"/>
                      <a:pt x="3" y="0"/>
                    </a:cubicBezTo>
                    <a:cubicBezTo>
                      <a:pt x="3" y="0"/>
                      <a:pt x="3" y="0"/>
                      <a:pt x="4" y="0"/>
                    </a:cubicBezTo>
                  </a:path>
                </a:pathLst>
              </a:custGeom>
              <a:solidFill>
                <a:srgbClr val="B44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8" name="Freeform 324">
                <a:extLst>
                  <a:ext uri="{FF2B5EF4-FFF2-40B4-BE49-F238E27FC236}">
                    <a16:creationId xmlns:a16="http://schemas.microsoft.com/office/drawing/2014/main" id="{3B978AB6-C73D-4996-9197-697286CD4BC3}"/>
                  </a:ext>
                </a:extLst>
              </p:cNvPr>
              <p:cNvSpPr>
                <a:spLocks/>
              </p:cNvSpPr>
              <p:nvPr/>
            </p:nvSpPr>
            <p:spPr bwMode="auto">
              <a:xfrm>
                <a:off x="5565776" y="1250950"/>
                <a:ext cx="23813" cy="138113"/>
              </a:xfrm>
              <a:custGeom>
                <a:avLst/>
                <a:gdLst>
                  <a:gd name="T0" fmla="*/ 13 w 13"/>
                  <a:gd name="T1" fmla="*/ 0 h 80"/>
                  <a:gd name="T2" fmla="*/ 0 w 13"/>
                  <a:gd name="T3" fmla="*/ 80 h 80"/>
                  <a:gd name="T4" fmla="*/ 7 w 13"/>
                  <a:gd name="T5" fmla="*/ 79 h 80"/>
                  <a:gd name="T6" fmla="*/ 11 w 13"/>
                  <a:gd name="T7" fmla="*/ 79 h 80"/>
                  <a:gd name="T8" fmla="*/ 11 w 13"/>
                  <a:gd name="T9" fmla="*/ 79 h 80"/>
                  <a:gd name="T10" fmla="*/ 12 w 13"/>
                  <a:gd name="T11" fmla="*/ 78 h 80"/>
                  <a:gd name="T12" fmla="*/ 13 w 1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3" h="80">
                    <a:moveTo>
                      <a:pt x="13" y="0"/>
                    </a:moveTo>
                    <a:cubicBezTo>
                      <a:pt x="0" y="80"/>
                      <a:pt x="0" y="80"/>
                      <a:pt x="0" y="80"/>
                    </a:cubicBezTo>
                    <a:cubicBezTo>
                      <a:pt x="2" y="80"/>
                      <a:pt x="4" y="80"/>
                      <a:pt x="7" y="79"/>
                    </a:cubicBezTo>
                    <a:cubicBezTo>
                      <a:pt x="8" y="79"/>
                      <a:pt x="9" y="79"/>
                      <a:pt x="11" y="79"/>
                    </a:cubicBezTo>
                    <a:cubicBezTo>
                      <a:pt x="11" y="79"/>
                      <a:pt x="11" y="79"/>
                      <a:pt x="11" y="79"/>
                    </a:cubicBezTo>
                    <a:cubicBezTo>
                      <a:pt x="11" y="79"/>
                      <a:pt x="11" y="79"/>
                      <a:pt x="12" y="78"/>
                    </a:cubicBezTo>
                    <a:cubicBezTo>
                      <a:pt x="13" y="0"/>
                      <a:pt x="13" y="0"/>
                      <a:pt x="13"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9" name="Freeform 325">
                <a:extLst>
                  <a:ext uri="{FF2B5EF4-FFF2-40B4-BE49-F238E27FC236}">
                    <a16:creationId xmlns:a16="http://schemas.microsoft.com/office/drawing/2014/main" id="{6279B00D-B6C8-4E8A-99D0-9A2435E7ECFC}"/>
                  </a:ext>
                </a:extLst>
              </p:cNvPr>
              <p:cNvSpPr>
                <a:spLocks/>
              </p:cNvSpPr>
              <p:nvPr/>
            </p:nvSpPr>
            <p:spPr bwMode="auto">
              <a:xfrm>
                <a:off x="5986463" y="1385888"/>
                <a:ext cx="1588" cy="1588"/>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1" y="1"/>
                      <a:pt x="1" y="1"/>
                    </a:cubicBezTo>
                    <a:cubicBezTo>
                      <a:pt x="1" y="1"/>
                      <a:pt x="1" y="1"/>
                      <a:pt x="1" y="1"/>
                    </a:cubicBezTo>
                    <a:cubicBezTo>
                      <a:pt x="1" y="1"/>
                      <a:pt x="0" y="1"/>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0" name="Oval 326">
                <a:extLst>
                  <a:ext uri="{FF2B5EF4-FFF2-40B4-BE49-F238E27FC236}">
                    <a16:creationId xmlns:a16="http://schemas.microsoft.com/office/drawing/2014/main" id="{221CA8DC-01AD-4668-92B5-4EE9565F4811}"/>
                  </a:ext>
                </a:extLst>
              </p:cNvPr>
              <p:cNvSpPr>
                <a:spLocks noChangeArrowheads="1"/>
              </p:cNvSpPr>
              <p:nvPr/>
            </p:nvSpPr>
            <p:spPr bwMode="auto">
              <a:xfrm>
                <a:off x="5988051" y="1387475"/>
                <a:ext cx="1588" cy="1588"/>
              </a:xfrm>
              <a:prstGeom prst="ellipse">
                <a:avLst/>
              </a:prstGeom>
              <a:solidFill>
                <a:srgbClr val="AA3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1" name="Freeform 327">
                <a:extLst>
                  <a:ext uri="{FF2B5EF4-FFF2-40B4-BE49-F238E27FC236}">
                    <a16:creationId xmlns:a16="http://schemas.microsoft.com/office/drawing/2014/main" id="{01985C1F-E2BB-457B-90C7-4935EB384DE1}"/>
                  </a:ext>
                </a:extLst>
              </p:cNvPr>
              <p:cNvSpPr>
                <a:spLocks/>
              </p:cNvSpPr>
              <p:nvPr/>
            </p:nvSpPr>
            <p:spPr bwMode="auto">
              <a:xfrm>
                <a:off x="5988051" y="1387475"/>
                <a:ext cx="6350" cy="0"/>
              </a:xfrm>
              <a:custGeom>
                <a:avLst/>
                <a:gdLst>
                  <a:gd name="T0" fmla="*/ 0 w 4"/>
                  <a:gd name="T1" fmla="*/ 0 w 4"/>
                  <a:gd name="T2" fmla="*/ 4 w 4"/>
                  <a:gd name="T3" fmla="*/ 0 w 4"/>
                </a:gdLst>
                <a:ahLst/>
                <a:cxnLst>
                  <a:cxn ang="0">
                    <a:pos x="T0" y="0"/>
                  </a:cxn>
                  <a:cxn ang="0">
                    <a:pos x="T1" y="0"/>
                  </a:cxn>
                  <a:cxn ang="0">
                    <a:pos x="T2" y="0"/>
                  </a:cxn>
                  <a:cxn ang="0">
                    <a:pos x="T3" y="0"/>
                  </a:cxn>
                </a:cxnLst>
                <a:rect l="0" t="0" r="r" b="b"/>
                <a:pathLst>
                  <a:path w="4">
                    <a:moveTo>
                      <a:pt x="0" y="0"/>
                    </a:moveTo>
                    <a:cubicBezTo>
                      <a:pt x="0" y="0"/>
                      <a:pt x="0" y="0"/>
                      <a:pt x="0" y="0"/>
                    </a:cubicBezTo>
                    <a:cubicBezTo>
                      <a:pt x="1" y="0"/>
                      <a:pt x="3" y="0"/>
                      <a:pt x="4" y="0"/>
                    </a:cubicBezTo>
                    <a:cubicBezTo>
                      <a:pt x="3" y="0"/>
                      <a:pt x="1" y="0"/>
                      <a:pt x="0" y="0"/>
                    </a:cubicBezTo>
                  </a:path>
                </a:pathLst>
              </a:custGeom>
              <a:solidFill>
                <a:srgbClr val="A22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2" name="Freeform 328">
                <a:extLst>
                  <a:ext uri="{FF2B5EF4-FFF2-40B4-BE49-F238E27FC236}">
                    <a16:creationId xmlns:a16="http://schemas.microsoft.com/office/drawing/2014/main" id="{6384E431-9C08-4E60-84E2-90D8D8E0F9AC}"/>
                  </a:ext>
                </a:extLst>
              </p:cNvPr>
              <p:cNvSpPr>
                <a:spLocks/>
              </p:cNvSpPr>
              <p:nvPr/>
            </p:nvSpPr>
            <p:spPr bwMode="auto">
              <a:xfrm>
                <a:off x="5984876" y="1250950"/>
                <a:ext cx="22225" cy="138113"/>
              </a:xfrm>
              <a:custGeom>
                <a:avLst/>
                <a:gdLst>
                  <a:gd name="T0" fmla="*/ 0 w 13"/>
                  <a:gd name="T1" fmla="*/ 0 h 80"/>
                  <a:gd name="T2" fmla="*/ 1 w 13"/>
                  <a:gd name="T3" fmla="*/ 78 h 80"/>
                  <a:gd name="T4" fmla="*/ 6 w 13"/>
                  <a:gd name="T5" fmla="*/ 79 h 80"/>
                  <a:gd name="T6" fmla="*/ 13 w 13"/>
                  <a:gd name="T7" fmla="*/ 80 h 80"/>
                  <a:gd name="T8" fmla="*/ 0 w 13"/>
                  <a:gd name="T9" fmla="*/ 0 h 80"/>
                </a:gdLst>
                <a:ahLst/>
                <a:cxnLst>
                  <a:cxn ang="0">
                    <a:pos x="T0" y="T1"/>
                  </a:cxn>
                  <a:cxn ang="0">
                    <a:pos x="T2" y="T3"/>
                  </a:cxn>
                  <a:cxn ang="0">
                    <a:pos x="T4" y="T5"/>
                  </a:cxn>
                  <a:cxn ang="0">
                    <a:pos x="T6" y="T7"/>
                  </a:cxn>
                  <a:cxn ang="0">
                    <a:pos x="T8" y="T9"/>
                  </a:cxn>
                </a:cxnLst>
                <a:rect l="0" t="0" r="r" b="b"/>
                <a:pathLst>
                  <a:path w="13" h="80">
                    <a:moveTo>
                      <a:pt x="0" y="0"/>
                    </a:moveTo>
                    <a:cubicBezTo>
                      <a:pt x="1" y="78"/>
                      <a:pt x="1" y="78"/>
                      <a:pt x="1" y="78"/>
                    </a:cubicBezTo>
                    <a:cubicBezTo>
                      <a:pt x="3" y="79"/>
                      <a:pt x="4" y="79"/>
                      <a:pt x="6" y="79"/>
                    </a:cubicBezTo>
                    <a:cubicBezTo>
                      <a:pt x="8" y="80"/>
                      <a:pt x="11" y="80"/>
                      <a:pt x="13" y="80"/>
                    </a:cubicBezTo>
                    <a:cubicBezTo>
                      <a:pt x="0" y="0"/>
                      <a:pt x="0" y="0"/>
                      <a:pt x="0" y="0"/>
                    </a:cubicBezTo>
                  </a:path>
                </a:pathLst>
              </a:custGeom>
              <a:solidFill>
                <a:srgbClr val="B804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3" name="Freeform 329">
                <a:extLst>
                  <a:ext uri="{FF2B5EF4-FFF2-40B4-BE49-F238E27FC236}">
                    <a16:creationId xmlns:a16="http://schemas.microsoft.com/office/drawing/2014/main" id="{593BCE66-AC3B-46FE-9FEB-7C26E75A3AD7}"/>
                  </a:ext>
                </a:extLst>
              </p:cNvPr>
              <p:cNvSpPr>
                <a:spLocks/>
              </p:cNvSpPr>
              <p:nvPr/>
            </p:nvSpPr>
            <p:spPr bwMode="auto">
              <a:xfrm>
                <a:off x="5691188" y="1066800"/>
                <a:ext cx="190500" cy="127000"/>
              </a:xfrm>
              <a:custGeom>
                <a:avLst/>
                <a:gdLst>
                  <a:gd name="T0" fmla="*/ 108 w 109"/>
                  <a:gd name="T1" fmla="*/ 25 h 73"/>
                  <a:gd name="T2" fmla="*/ 108 w 109"/>
                  <a:gd name="T3" fmla="*/ 13 h 73"/>
                  <a:gd name="T4" fmla="*/ 79 w 109"/>
                  <a:gd name="T5" fmla="*/ 0 h 73"/>
                  <a:gd name="T6" fmla="*/ 57 w 109"/>
                  <a:gd name="T7" fmla="*/ 0 h 73"/>
                  <a:gd name="T8" fmla="*/ 36 w 109"/>
                  <a:gd name="T9" fmla="*/ 0 h 73"/>
                  <a:gd name="T10" fmla="*/ 0 w 109"/>
                  <a:gd name="T11" fmla="*/ 16 h 73"/>
                  <a:gd name="T12" fmla="*/ 0 w 109"/>
                  <a:gd name="T13" fmla="*/ 25 h 73"/>
                  <a:gd name="T14" fmla="*/ 12 w 109"/>
                  <a:gd name="T15" fmla="*/ 57 h 73"/>
                  <a:gd name="T16" fmla="*/ 48 w 109"/>
                  <a:gd name="T17" fmla="*/ 73 h 73"/>
                  <a:gd name="T18" fmla="*/ 54 w 109"/>
                  <a:gd name="T19" fmla="*/ 73 h 73"/>
                  <a:gd name="T20" fmla="*/ 97 w 109"/>
                  <a:gd name="T21" fmla="*/ 57 h 73"/>
                  <a:gd name="T22" fmla="*/ 108 w 109"/>
                  <a:gd name="T2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73">
                    <a:moveTo>
                      <a:pt x="108" y="25"/>
                    </a:moveTo>
                    <a:cubicBezTo>
                      <a:pt x="108" y="13"/>
                      <a:pt x="108" y="13"/>
                      <a:pt x="108" y="13"/>
                    </a:cubicBezTo>
                    <a:cubicBezTo>
                      <a:pt x="92" y="6"/>
                      <a:pt x="79" y="0"/>
                      <a:pt x="79" y="0"/>
                    </a:cubicBezTo>
                    <a:cubicBezTo>
                      <a:pt x="57" y="0"/>
                      <a:pt x="57" y="0"/>
                      <a:pt x="57" y="0"/>
                    </a:cubicBezTo>
                    <a:cubicBezTo>
                      <a:pt x="36" y="0"/>
                      <a:pt x="36" y="0"/>
                      <a:pt x="36" y="0"/>
                    </a:cubicBezTo>
                    <a:cubicBezTo>
                      <a:pt x="36" y="0"/>
                      <a:pt x="20" y="7"/>
                      <a:pt x="0" y="16"/>
                    </a:cubicBezTo>
                    <a:cubicBezTo>
                      <a:pt x="0" y="25"/>
                      <a:pt x="0" y="25"/>
                      <a:pt x="0" y="25"/>
                    </a:cubicBezTo>
                    <a:cubicBezTo>
                      <a:pt x="0" y="28"/>
                      <a:pt x="0" y="44"/>
                      <a:pt x="12" y="57"/>
                    </a:cubicBezTo>
                    <a:cubicBezTo>
                      <a:pt x="21" y="67"/>
                      <a:pt x="33" y="72"/>
                      <a:pt x="48" y="73"/>
                    </a:cubicBezTo>
                    <a:cubicBezTo>
                      <a:pt x="50" y="73"/>
                      <a:pt x="52" y="73"/>
                      <a:pt x="54" y="73"/>
                    </a:cubicBezTo>
                    <a:cubicBezTo>
                      <a:pt x="73" y="73"/>
                      <a:pt x="87" y="68"/>
                      <a:pt x="97" y="57"/>
                    </a:cubicBezTo>
                    <a:cubicBezTo>
                      <a:pt x="109" y="44"/>
                      <a:pt x="109" y="28"/>
                      <a:pt x="108" y="25"/>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4" name="Freeform 330">
                <a:extLst>
                  <a:ext uri="{FF2B5EF4-FFF2-40B4-BE49-F238E27FC236}">
                    <a16:creationId xmlns:a16="http://schemas.microsoft.com/office/drawing/2014/main" id="{F68912D2-A4B8-40EA-8572-44A3EAD67CAC}"/>
                  </a:ext>
                </a:extLst>
              </p:cNvPr>
              <p:cNvSpPr>
                <a:spLocks/>
              </p:cNvSpPr>
              <p:nvPr/>
            </p:nvSpPr>
            <p:spPr bwMode="auto">
              <a:xfrm>
                <a:off x="5707063" y="971550"/>
                <a:ext cx="158750" cy="203200"/>
              </a:xfrm>
              <a:custGeom>
                <a:avLst/>
                <a:gdLst>
                  <a:gd name="T0" fmla="*/ 51 w 91"/>
                  <a:gd name="T1" fmla="*/ 3 h 117"/>
                  <a:gd name="T2" fmla="*/ 51 w 91"/>
                  <a:gd name="T3" fmla="*/ 0 h 117"/>
                  <a:gd name="T4" fmla="*/ 45 w 91"/>
                  <a:gd name="T5" fmla="*/ 1 h 117"/>
                  <a:gd name="T6" fmla="*/ 40 w 91"/>
                  <a:gd name="T7" fmla="*/ 0 h 117"/>
                  <a:gd name="T8" fmla="*/ 40 w 91"/>
                  <a:gd name="T9" fmla="*/ 3 h 117"/>
                  <a:gd name="T10" fmla="*/ 2 w 91"/>
                  <a:gd name="T11" fmla="*/ 14 h 117"/>
                  <a:gd name="T12" fmla="*/ 2 w 91"/>
                  <a:gd name="T13" fmla="*/ 80 h 117"/>
                  <a:gd name="T14" fmla="*/ 45 w 91"/>
                  <a:gd name="T15" fmla="*/ 117 h 117"/>
                  <a:gd name="T16" fmla="*/ 88 w 91"/>
                  <a:gd name="T17" fmla="*/ 80 h 117"/>
                  <a:gd name="T18" fmla="*/ 88 w 91"/>
                  <a:gd name="T19" fmla="*/ 14 h 117"/>
                  <a:gd name="T20" fmla="*/ 51 w 91"/>
                  <a:gd name="T21"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17">
                    <a:moveTo>
                      <a:pt x="51" y="3"/>
                    </a:moveTo>
                    <a:cubicBezTo>
                      <a:pt x="51" y="0"/>
                      <a:pt x="51" y="0"/>
                      <a:pt x="51" y="0"/>
                    </a:cubicBezTo>
                    <a:cubicBezTo>
                      <a:pt x="45" y="1"/>
                      <a:pt x="45" y="1"/>
                      <a:pt x="45" y="1"/>
                    </a:cubicBezTo>
                    <a:cubicBezTo>
                      <a:pt x="40" y="0"/>
                      <a:pt x="40" y="0"/>
                      <a:pt x="40" y="0"/>
                    </a:cubicBezTo>
                    <a:cubicBezTo>
                      <a:pt x="40" y="3"/>
                      <a:pt x="40" y="3"/>
                      <a:pt x="40" y="3"/>
                    </a:cubicBezTo>
                    <a:cubicBezTo>
                      <a:pt x="2" y="14"/>
                      <a:pt x="2" y="14"/>
                      <a:pt x="2" y="14"/>
                    </a:cubicBezTo>
                    <a:cubicBezTo>
                      <a:pt x="2" y="80"/>
                      <a:pt x="2" y="80"/>
                      <a:pt x="2" y="80"/>
                    </a:cubicBezTo>
                    <a:cubicBezTo>
                      <a:pt x="2" y="80"/>
                      <a:pt x="0" y="117"/>
                      <a:pt x="45" y="117"/>
                    </a:cubicBezTo>
                    <a:cubicBezTo>
                      <a:pt x="91" y="117"/>
                      <a:pt x="88" y="80"/>
                      <a:pt x="88" y="80"/>
                    </a:cubicBezTo>
                    <a:cubicBezTo>
                      <a:pt x="88" y="14"/>
                      <a:pt x="88" y="14"/>
                      <a:pt x="88" y="14"/>
                    </a:cubicBezTo>
                    <a:lnTo>
                      <a:pt x="51" y="3"/>
                    </a:ln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5" name="Freeform 331">
                <a:extLst>
                  <a:ext uri="{FF2B5EF4-FFF2-40B4-BE49-F238E27FC236}">
                    <a16:creationId xmlns:a16="http://schemas.microsoft.com/office/drawing/2014/main" id="{15948460-CFAA-4892-9232-4DEFE0BB8FE7}"/>
                  </a:ext>
                </a:extLst>
              </p:cNvPr>
              <p:cNvSpPr>
                <a:spLocks/>
              </p:cNvSpPr>
              <p:nvPr/>
            </p:nvSpPr>
            <p:spPr bwMode="auto">
              <a:xfrm>
                <a:off x="5710238" y="971550"/>
                <a:ext cx="152400" cy="146050"/>
              </a:xfrm>
              <a:custGeom>
                <a:avLst/>
                <a:gdLst>
                  <a:gd name="T0" fmla="*/ 87 w 87"/>
                  <a:gd name="T1" fmla="*/ 14 h 84"/>
                  <a:gd name="T2" fmla="*/ 49 w 87"/>
                  <a:gd name="T3" fmla="*/ 3 h 84"/>
                  <a:gd name="T4" fmla="*/ 49 w 87"/>
                  <a:gd name="T5" fmla="*/ 0 h 84"/>
                  <a:gd name="T6" fmla="*/ 43 w 87"/>
                  <a:gd name="T7" fmla="*/ 1 h 84"/>
                  <a:gd name="T8" fmla="*/ 38 w 87"/>
                  <a:gd name="T9" fmla="*/ 0 h 84"/>
                  <a:gd name="T10" fmla="*/ 38 w 87"/>
                  <a:gd name="T11" fmla="*/ 3 h 84"/>
                  <a:gd name="T12" fmla="*/ 0 w 87"/>
                  <a:gd name="T13" fmla="*/ 14 h 84"/>
                  <a:gd name="T14" fmla="*/ 0 w 87"/>
                  <a:gd name="T15" fmla="*/ 39 h 84"/>
                  <a:gd name="T16" fmla="*/ 70 w 87"/>
                  <a:gd name="T17" fmla="*/ 84 h 84"/>
                  <a:gd name="T18" fmla="*/ 83 w 87"/>
                  <a:gd name="T19" fmla="*/ 83 h 84"/>
                  <a:gd name="T20" fmla="*/ 87 w 87"/>
                  <a:gd name="T21" fmla="*/ 80 h 84"/>
                  <a:gd name="T22" fmla="*/ 87 w 87"/>
                  <a:gd name="T23"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4">
                    <a:moveTo>
                      <a:pt x="87" y="14"/>
                    </a:moveTo>
                    <a:cubicBezTo>
                      <a:pt x="49" y="3"/>
                      <a:pt x="49" y="3"/>
                      <a:pt x="49" y="3"/>
                    </a:cubicBezTo>
                    <a:cubicBezTo>
                      <a:pt x="49" y="0"/>
                      <a:pt x="49" y="0"/>
                      <a:pt x="49" y="0"/>
                    </a:cubicBezTo>
                    <a:cubicBezTo>
                      <a:pt x="43" y="1"/>
                      <a:pt x="43" y="1"/>
                      <a:pt x="43" y="1"/>
                    </a:cubicBezTo>
                    <a:cubicBezTo>
                      <a:pt x="38" y="0"/>
                      <a:pt x="38" y="0"/>
                      <a:pt x="38" y="0"/>
                    </a:cubicBezTo>
                    <a:cubicBezTo>
                      <a:pt x="38" y="3"/>
                      <a:pt x="38" y="3"/>
                      <a:pt x="38" y="3"/>
                    </a:cubicBezTo>
                    <a:cubicBezTo>
                      <a:pt x="0" y="14"/>
                      <a:pt x="0" y="14"/>
                      <a:pt x="0" y="14"/>
                    </a:cubicBezTo>
                    <a:cubicBezTo>
                      <a:pt x="0" y="39"/>
                      <a:pt x="0" y="39"/>
                      <a:pt x="0" y="39"/>
                    </a:cubicBezTo>
                    <a:cubicBezTo>
                      <a:pt x="12" y="65"/>
                      <a:pt x="39" y="84"/>
                      <a:pt x="70" y="84"/>
                    </a:cubicBezTo>
                    <a:cubicBezTo>
                      <a:pt x="74" y="84"/>
                      <a:pt x="79" y="84"/>
                      <a:pt x="83" y="83"/>
                    </a:cubicBezTo>
                    <a:cubicBezTo>
                      <a:pt x="87" y="80"/>
                      <a:pt x="87" y="80"/>
                      <a:pt x="87" y="80"/>
                    </a:cubicBezTo>
                    <a:lnTo>
                      <a:pt x="87" y="14"/>
                    </a:lnTo>
                    <a:close/>
                  </a:path>
                </a:pathLst>
              </a:custGeom>
              <a:solidFill>
                <a:srgbClr val="B17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6" name="Freeform 332">
                <a:extLst>
                  <a:ext uri="{FF2B5EF4-FFF2-40B4-BE49-F238E27FC236}">
                    <a16:creationId xmlns:a16="http://schemas.microsoft.com/office/drawing/2014/main" id="{206D7022-5A4F-48D4-B6A7-02D763D4C2A1}"/>
                  </a:ext>
                </a:extLst>
              </p:cNvPr>
              <p:cNvSpPr>
                <a:spLocks/>
              </p:cNvSpPr>
              <p:nvPr/>
            </p:nvSpPr>
            <p:spPr bwMode="auto">
              <a:xfrm>
                <a:off x="5616576" y="863600"/>
                <a:ext cx="61913" cy="101600"/>
              </a:xfrm>
              <a:custGeom>
                <a:avLst/>
                <a:gdLst>
                  <a:gd name="T0" fmla="*/ 32 w 35"/>
                  <a:gd name="T1" fmla="*/ 24 h 59"/>
                  <a:gd name="T2" fmla="*/ 23 w 35"/>
                  <a:gd name="T3" fmla="*/ 57 h 59"/>
                  <a:gd name="T4" fmla="*/ 3 w 35"/>
                  <a:gd name="T5" fmla="*/ 29 h 59"/>
                  <a:gd name="T6" fmla="*/ 13 w 35"/>
                  <a:gd name="T7" fmla="*/ 2 h 59"/>
                  <a:gd name="T8" fmla="*/ 32 w 35"/>
                  <a:gd name="T9" fmla="*/ 24 h 59"/>
                </a:gdLst>
                <a:ahLst/>
                <a:cxnLst>
                  <a:cxn ang="0">
                    <a:pos x="T0" y="T1"/>
                  </a:cxn>
                  <a:cxn ang="0">
                    <a:pos x="T2" y="T3"/>
                  </a:cxn>
                  <a:cxn ang="0">
                    <a:pos x="T4" y="T5"/>
                  </a:cxn>
                  <a:cxn ang="0">
                    <a:pos x="T6" y="T7"/>
                  </a:cxn>
                  <a:cxn ang="0">
                    <a:pos x="T8" y="T9"/>
                  </a:cxn>
                </a:cxnLst>
                <a:rect l="0" t="0" r="r" b="b"/>
                <a:pathLst>
                  <a:path w="35" h="59">
                    <a:moveTo>
                      <a:pt x="32" y="24"/>
                    </a:moveTo>
                    <a:cubicBezTo>
                      <a:pt x="35" y="41"/>
                      <a:pt x="31" y="56"/>
                      <a:pt x="23" y="57"/>
                    </a:cubicBezTo>
                    <a:cubicBezTo>
                      <a:pt x="15" y="59"/>
                      <a:pt x="6" y="46"/>
                      <a:pt x="3" y="29"/>
                    </a:cubicBezTo>
                    <a:cubicBezTo>
                      <a:pt x="0" y="12"/>
                      <a:pt x="5" y="3"/>
                      <a:pt x="13" y="2"/>
                    </a:cubicBezTo>
                    <a:cubicBezTo>
                      <a:pt x="21" y="0"/>
                      <a:pt x="29" y="7"/>
                      <a:pt x="32" y="24"/>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7" name="Freeform 333">
                <a:extLst>
                  <a:ext uri="{FF2B5EF4-FFF2-40B4-BE49-F238E27FC236}">
                    <a16:creationId xmlns:a16="http://schemas.microsoft.com/office/drawing/2014/main" id="{C4F38BED-0FC5-4C84-ACC0-720E94F513EA}"/>
                  </a:ext>
                </a:extLst>
              </p:cNvPr>
              <p:cNvSpPr>
                <a:spLocks/>
              </p:cNvSpPr>
              <p:nvPr/>
            </p:nvSpPr>
            <p:spPr bwMode="auto">
              <a:xfrm>
                <a:off x="5895976" y="863600"/>
                <a:ext cx="60325" cy="101600"/>
              </a:xfrm>
              <a:custGeom>
                <a:avLst/>
                <a:gdLst>
                  <a:gd name="T0" fmla="*/ 3 w 35"/>
                  <a:gd name="T1" fmla="*/ 24 h 59"/>
                  <a:gd name="T2" fmla="*/ 12 w 35"/>
                  <a:gd name="T3" fmla="*/ 57 h 59"/>
                  <a:gd name="T4" fmla="*/ 32 w 35"/>
                  <a:gd name="T5" fmla="*/ 29 h 59"/>
                  <a:gd name="T6" fmla="*/ 22 w 35"/>
                  <a:gd name="T7" fmla="*/ 2 h 59"/>
                  <a:gd name="T8" fmla="*/ 3 w 35"/>
                  <a:gd name="T9" fmla="*/ 24 h 59"/>
                </a:gdLst>
                <a:ahLst/>
                <a:cxnLst>
                  <a:cxn ang="0">
                    <a:pos x="T0" y="T1"/>
                  </a:cxn>
                  <a:cxn ang="0">
                    <a:pos x="T2" y="T3"/>
                  </a:cxn>
                  <a:cxn ang="0">
                    <a:pos x="T4" y="T5"/>
                  </a:cxn>
                  <a:cxn ang="0">
                    <a:pos x="T6" y="T7"/>
                  </a:cxn>
                  <a:cxn ang="0">
                    <a:pos x="T8" y="T9"/>
                  </a:cxn>
                </a:cxnLst>
                <a:rect l="0" t="0" r="r" b="b"/>
                <a:pathLst>
                  <a:path w="35" h="59">
                    <a:moveTo>
                      <a:pt x="3" y="24"/>
                    </a:moveTo>
                    <a:cubicBezTo>
                      <a:pt x="0" y="41"/>
                      <a:pt x="4" y="56"/>
                      <a:pt x="12" y="57"/>
                    </a:cubicBezTo>
                    <a:cubicBezTo>
                      <a:pt x="20" y="59"/>
                      <a:pt x="29" y="46"/>
                      <a:pt x="32" y="29"/>
                    </a:cubicBezTo>
                    <a:cubicBezTo>
                      <a:pt x="35" y="12"/>
                      <a:pt x="30" y="3"/>
                      <a:pt x="22" y="2"/>
                    </a:cubicBezTo>
                    <a:cubicBezTo>
                      <a:pt x="14" y="0"/>
                      <a:pt x="6" y="7"/>
                      <a:pt x="3" y="24"/>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8" name="Freeform 334">
                <a:extLst>
                  <a:ext uri="{FF2B5EF4-FFF2-40B4-BE49-F238E27FC236}">
                    <a16:creationId xmlns:a16="http://schemas.microsoft.com/office/drawing/2014/main" id="{8C67D15A-C4F4-4C6D-B426-3F4FDC5C1851}"/>
                  </a:ext>
                </a:extLst>
              </p:cNvPr>
              <p:cNvSpPr>
                <a:spLocks/>
              </p:cNvSpPr>
              <p:nvPr/>
            </p:nvSpPr>
            <p:spPr bwMode="auto">
              <a:xfrm>
                <a:off x="5654676" y="682625"/>
                <a:ext cx="263525" cy="393700"/>
              </a:xfrm>
              <a:custGeom>
                <a:avLst/>
                <a:gdLst>
                  <a:gd name="T0" fmla="*/ 0 w 151"/>
                  <a:gd name="T1" fmla="*/ 76 h 227"/>
                  <a:gd name="T2" fmla="*/ 76 w 151"/>
                  <a:gd name="T3" fmla="*/ 0 h 227"/>
                  <a:gd name="T4" fmla="*/ 151 w 151"/>
                  <a:gd name="T5" fmla="*/ 76 h 227"/>
                  <a:gd name="T6" fmla="*/ 151 w 151"/>
                  <a:gd name="T7" fmla="*/ 153 h 227"/>
                  <a:gd name="T8" fmla="*/ 132 w 151"/>
                  <a:gd name="T9" fmla="*/ 196 h 227"/>
                  <a:gd name="T10" fmla="*/ 98 w 151"/>
                  <a:gd name="T11" fmla="*/ 222 h 227"/>
                  <a:gd name="T12" fmla="*/ 77 w 151"/>
                  <a:gd name="T13" fmla="*/ 227 h 227"/>
                  <a:gd name="T14" fmla="*/ 74 w 151"/>
                  <a:gd name="T15" fmla="*/ 227 h 227"/>
                  <a:gd name="T16" fmla="*/ 53 w 151"/>
                  <a:gd name="T17" fmla="*/ 222 h 227"/>
                  <a:gd name="T18" fmla="*/ 19 w 151"/>
                  <a:gd name="T19" fmla="*/ 196 h 227"/>
                  <a:gd name="T20" fmla="*/ 0 w 151"/>
                  <a:gd name="T21" fmla="*/ 153 h 227"/>
                  <a:gd name="T22" fmla="*/ 0 w 151"/>
                  <a:gd name="T23"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227">
                    <a:moveTo>
                      <a:pt x="0" y="76"/>
                    </a:moveTo>
                    <a:cubicBezTo>
                      <a:pt x="0" y="34"/>
                      <a:pt x="34" y="0"/>
                      <a:pt x="76" y="0"/>
                    </a:cubicBezTo>
                    <a:cubicBezTo>
                      <a:pt x="118" y="0"/>
                      <a:pt x="151" y="34"/>
                      <a:pt x="151" y="76"/>
                    </a:cubicBezTo>
                    <a:cubicBezTo>
                      <a:pt x="151" y="76"/>
                      <a:pt x="151" y="143"/>
                      <a:pt x="151" y="153"/>
                    </a:cubicBezTo>
                    <a:cubicBezTo>
                      <a:pt x="151" y="170"/>
                      <a:pt x="145" y="182"/>
                      <a:pt x="132" y="196"/>
                    </a:cubicBezTo>
                    <a:cubicBezTo>
                      <a:pt x="118" y="209"/>
                      <a:pt x="104" y="219"/>
                      <a:pt x="98" y="222"/>
                    </a:cubicBezTo>
                    <a:cubicBezTo>
                      <a:pt x="94" y="225"/>
                      <a:pt x="86" y="227"/>
                      <a:pt x="77" y="227"/>
                    </a:cubicBezTo>
                    <a:cubicBezTo>
                      <a:pt x="74" y="227"/>
                      <a:pt x="74" y="227"/>
                      <a:pt x="74" y="227"/>
                    </a:cubicBezTo>
                    <a:cubicBezTo>
                      <a:pt x="66" y="227"/>
                      <a:pt x="58" y="225"/>
                      <a:pt x="53" y="222"/>
                    </a:cubicBezTo>
                    <a:cubicBezTo>
                      <a:pt x="47" y="219"/>
                      <a:pt x="33" y="209"/>
                      <a:pt x="19" y="196"/>
                    </a:cubicBezTo>
                    <a:cubicBezTo>
                      <a:pt x="6" y="182"/>
                      <a:pt x="0" y="170"/>
                      <a:pt x="0" y="153"/>
                    </a:cubicBezTo>
                    <a:cubicBezTo>
                      <a:pt x="0" y="143"/>
                      <a:pt x="0" y="76"/>
                      <a:pt x="0" y="76"/>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9" name="Freeform 335">
                <a:extLst>
                  <a:ext uri="{FF2B5EF4-FFF2-40B4-BE49-F238E27FC236}">
                    <a16:creationId xmlns:a16="http://schemas.microsoft.com/office/drawing/2014/main" id="{9B1D73C1-BE5C-44AC-AFDB-39B99F329C04}"/>
                  </a:ext>
                </a:extLst>
              </p:cNvPr>
              <p:cNvSpPr>
                <a:spLocks/>
              </p:cNvSpPr>
              <p:nvPr/>
            </p:nvSpPr>
            <p:spPr bwMode="auto">
              <a:xfrm>
                <a:off x="5788026" y="844550"/>
                <a:ext cx="130175" cy="231775"/>
              </a:xfrm>
              <a:custGeom>
                <a:avLst/>
                <a:gdLst>
                  <a:gd name="T0" fmla="*/ 22 w 75"/>
                  <a:gd name="T1" fmla="*/ 129 h 134"/>
                  <a:gd name="T2" fmla="*/ 56 w 75"/>
                  <a:gd name="T3" fmla="*/ 103 h 134"/>
                  <a:gd name="T4" fmla="*/ 75 w 75"/>
                  <a:gd name="T5" fmla="*/ 60 h 134"/>
                  <a:gd name="T6" fmla="*/ 75 w 75"/>
                  <a:gd name="T7" fmla="*/ 0 h 134"/>
                  <a:gd name="T8" fmla="*/ 52 w 75"/>
                  <a:gd name="T9" fmla="*/ 0 h 134"/>
                  <a:gd name="T10" fmla="*/ 16 w 75"/>
                  <a:gd name="T11" fmla="*/ 36 h 134"/>
                  <a:gd name="T12" fmla="*/ 16 w 75"/>
                  <a:gd name="T13" fmla="*/ 65 h 134"/>
                  <a:gd name="T14" fmla="*/ 0 w 75"/>
                  <a:gd name="T15" fmla="*/ 65 h 134"/>
                  <a:gd name="T16" fmla="*/ 0 w 75"/>
                  <a:gd name="T17" fmla="*/ 134 h 134"/>
                  <a:gd name="T18" fmla="*/ 1 w 75"/>
                  <a:gd name="T19" fmla="*/ 134 h 134"/>
                  <a:gd name="T20" fmla="*/ 22 w 75"/>
                  <a:gd name="T21" fmla="*/ 12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34">
                    <a:moveTo>
                      <a:pt x="22" y="129"/>
                    </a:moveTo>
                    <a:cubicBezTo>
                      <a:pt x="28" y="126"/>
                      <a:pt x="42" y="116"/>
                      <a:pt x="56" y="103"/>
                    </a:cubicBezTo>
                    <a:cubicBezTo>
                      <a:pt x="69" y="89"/>
                      <a:pt x="75" y="77"/>
                      <a:pt x="75" y="60"/>
                    </a:cubicBezTo>
                    <a:cubicBezTo>
                      <a:pt x="75" y="53"/>
                      <a:pt x="75" y="20"/>
                      <a:pt x="75" y="0"/>
                    </a:cubicBezTo>
                    <a:cubicBezTo>
                      <a:pt x="52" y="0"/>
                      <a:pt x="52" y="0"/>
                      <a:pt x="52" y="0"/>
                    </a:cubicBezTo>
                    <a:cubicBezTo>
                      <a:pt x="30" y="0"/>
                      <a:pt x="16" y="14"/>
                      <a:pt x="16" y="36"/>
                    </a:cubicBezTo>
                    <a:cubicBezTo>
                      <a:pt x="16" y="65"/>
                      <a:pt x="16" y="65"/>
                      <a:pt x="16" y="65"/>
                    </a:cubicBezTo>
                    <a:cubicBezTo>
                      <a:pt x="0" y="65"/>
                      <a:pt x="0" y="65"/>
                      <a:pt x="0" y="65"/>
                    </a:cubicBezTo>
                    <a:cubicBezTo>
                      <a:pt x="0" y="134"/>
                      <a:pt x="0" y="134"/>
                      <a:pt x="0" y="134"/>
                    </a:cubicBezTo>
                    <a:cubicBezTo>
                      <a:pt x="1" y="134"/>
                      <a:pt x="1" y="134"/>
                      <a:pt x="1" y="134"/>
                    </a:cubicBezTo>
                    <a:cubicBezTo>
                      <a:pt x="10" y="134"/>
                      <a:pt x="18" y="132"/>
                      <a:pt x="22" y="129"/>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0" name="Oval 336">
                <a:extLst>
                  <a:ext uri="{FF2B5EF4-FFF2-40B4-BE49-F238E27FC236}">
                    <a16:creationId xmlns:a16="http://schemas.microsoft.com/office/drawing/2014/main" id="{8C344747-D8D3-4AC1-ADD7-EA2F7AC5A1D8}"/>
                  </a:ext>
                </a:extLst>
              </p:cNvPr>
              <p:cNvSpPr>
                <a:spLocks noChangeArrowheads="1"/>
              </p:cNvSpPr>
              <p:nvPr/>
            </p:nvSpPr>
            <p:spPr bwMode="auto">
              <a:xfrm>
                <a:off x="5715001" y="882650"/>
                <a:ext cx="26988"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1" name="Oval 337">
                <a:extLst>
                  <a:ext uri="{FF2B5EF4-FFF2-40B4-BE49-F238E27FC236}">
                    <a16:creationId xmlns:a16="http://schemas.microsoft.com/office/drawing/2014/main" id="{2470079F-323B-4F16-9EFE-5F9E08E8C6B3}"/>
                  </a:ext>
                </a:extLst>
              </p:cNvPr>
              <p:cNvSpPr>
                <a:spLocks noChangeArrowheads="1"/>
              </p:cNvSpPr>
              <p:nvPr/>
            </p:nvSpPr>
            <p:spPr bwMode="auto">
              <a:xfrm>
                <a:off x="5832476" y="882650"/>
                <a:ext cx="28575"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2" name="Freeform 338">
                <a:extLst>
                  <a:ext uri="{FF2B5EF4-FFF2-40B4-BE49-F238E27FC236}">
                    <a16:creationId xmlns:a16="http://schemas.microsoft.com/office/drawing/2014/main" id="{BF0274C3-6C94-4F08-811C-5A810E2468BD}"/>
                  </a:ext>
                </a:extLst>
              </p:cNvPr>
              <p:cNvSpPr>
                <a:spLocks/>
              </p:cNvSpPr>
              <p:nvPr/>
            </p:nvSpPr>
            <p:spPr bwMode="auto">
              <a:xfrm>
                <a:off x="5791201" y="968375"/>
                <a:ext cx="68263" cy="38100"/>
              </a:xfrm>
              <a:custGeom>
                <a:avLst/>
                <a:gdLst>
                  <a:gd name="T0" fmla="*/ 39 w 39"/>
                  <a:gd name="T1" fmla="*/ 22 h 22"/>
                  <a:gd name="T2" fmla="*/ 19 w 39"/>
                  <a:gd name="T3" fmla="*/ 0 h 22"/>
                  <a:gd name="T4" fmla="*/ 0 w 39"/>
                  <a:gd name="T5" fmla="*/ 0 h 22"/>
                  <a:gd name="T6" fmla="*/ 0 w 39"/>
                  <a:gd name="T7" fmla="*/ 11 h 22"/>
                  <a:gd name="T8" fmla="*/ 20 w 39"/>
                  <a:gd name="T9" fmla="*/ 11 h 22"/>
                  <a:gd name="T10" fmla="*/ 39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39" y="22"/>
                    </a:moveTo>
                    <a:cubicBezTo>
                      <a:pt x="39" y="0"/>
                      <a:pt x="22" y="0"/>
                      <a:pt x="19" y="0"/>
                    </a:cubicBezTo>
                    <a:cubicBezTo>
                      <a:pt x="15" y="0"/>
                      <a:pt x="0" y="0"/>
                      <a:pt x="0" y="0"/>
                    </a:cubicBezTo>
                    <a:cubicBezTo>
                      <a:pt x="0" y="11"/>
                      <a:pt x="0" y="11"/>
                      <a:pt x="0" y="11"/>
                    </a:cubicBezTo>
                    <a:cubicBezTo>
                      <a:pt x="0" y="11"/>
                      <a:pt x="10" y="11"/>
                      <a:pt x="20" y="11"/>
                    </a:cubicBezTo>
                    <a:cubicBezTo>
                      <a:pt x="35" y="11"/>
                      <a:pt x="39" y="22"/>
                      <a:pt x="39"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3" name="Freeform 339">
                <a:extLst>
                  <a:ext uri="{FF2B5EF4-FFF2-40B4-BE49-F238E27FC236}">
                    <a16:creationId xmlns:a16="http://schemas.microsoft.com/office/drawing/2014/main" id="{CB589CCE-9156-4CB5-A961-A579D8A3BB4D}"/>
                  </a:ext>
                </a:extLst>
              </p:cNvPr>
              <p:cNvSpPr>
                <a:spLocks/>
              </p:cNvSpPr>
              <p:nvPr/>
            </p:nvSpPr>
            <p:spPr bwMode="auto">
              <a:xfrm>
                <a:off x="5711826" y="968375"/>
                <a:ext cx="68263" cy="38100"/>
              </a:xfrm>
              <a:custGeom>
                <a:avLst/>
                <a:gdLst>
                  <a:gd name="T0" fmla="*/ 0 w 39"/>
                  <a:gd name="T1" fmla="*/ 22 h 22"/>
                  <a:gd name="T2" fmla="*/ 20 w 39"/>
                  <a:gd name="T3" fmla="*/ 0 h 22"/>
                  <a:gd name="T4" fmla="*/ 39 w 39"/>
                  <a:gd name="T5" fmla="*/ 0 h 22"/>
                  <a:gd name="T6" fmla="*/ 39 w 39"/>
                  <a:gd name="T7" fmla="*/ 11 h 22"/>
                  <a:gd name="T8" fmla="*/ 18 w 39"/>
                  <a:gd name="T9" fmla="*/ 11 h 22"/>
                  <a:gd name="T10" fmla="*/ 0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0" y="22"/>
                    </a:moveTo>
                    <a:cubicBezTo>
                      <a:pt x="0" y="0"/>
                      <a:pt x="17" y="0"/>
                      <a:pt x="20" y="0"/>
                    </a:cubicBezTo>
                    <a:cubicBezTo>
                      <a:pt x="24" y="0"/>
                      <a:pt x="39" y="0"/>
                      <a:pt x="39" y="0"/>
                    </a:cubicBezTo>
                    <a:cubicBezTo>
                      <a:pt x="39" y="11"/>
                      <a:pt x="39" y="11"/>
                      <a:pt x="39" y="11"/>
                    </a:cubicBezTo>
                    <a:cubicBezTo>
                      <a:pt x="39" y="11"/>
                      <a:pt x="29" y="11"/>
                      <a:pt x="18" y="11"/>
                    </a:cubicBezTo>
                    <a:cubicBezTo>
                      <a:pt x="4" y="11"/>
                      <a:pt x="0" y="22"/>
                      <a:pt x="0"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4" name="Freeform 340">
                <a:extLst>
                  <a:ext uri="{FF2B5EF4-FFF2-40B4-BE49-F238E27FC236}">
                    <a16:creationId xmlns:a16="http://schemas.microsoft.com/office/drawing/2014/main" id="{50075CF5-4469-4465-ADD2-7497BD7075D0}"/>
                  </a:ext>
                </a:extLst>
              </p:cNvPr>
              <p:cNvSpPr>
                <a:spLocks/>
              </p:cNvSpPr>
              <p:nvPr/>
            </p:nvSpPr>
            <p:spPr bwMode="auto">
              <a:xfrm>
                <a:off x="5881688" y="711200"/>
                <a:ext cx="15875" cy="28575"/>
              </a:xfrm>
              <a:custGeom>
                <a:avLst/>
                <a:gdLst>
                  <a:gd name="T0" fmla="*/ 1 w 9"/>
                  <a:gd name="T1" fmla="*/ 6 h 17"/>
                  <a:gd name="T2" fmla="*/ 0 w 9"/>
                  <a:gd name="T3" fmla="*/ 17 h 17"/>
                  <a:gd name="T4" fmla="*/ 9 w 9"/>
                  <a:gd name="T5" fmla="*/ 0 h 17"/>
                  <a:gd name="T6" fmla="*/ 1 w 9"/>
                  <a:gd name="T7" fmla="*/ 5 h 17"/>
                  <a:gd name="T8" fmla="*/ 1 w 9"/>
                  <a:gd name="T9" fmla="*/ 6 h 17"/>
                </a:gdLst>
                <a:ahLst/>
                <a:cxnLst>
                  <a:cxn ang="0">
                    <a:pos x="T0" y="T1"/>
                  </a:cxn>
                  <a:cxn ang="0">
                    <a:pos x="T2" y="T3"/>
                  </a:cxn>
                  <a:cxn ang="0">
                    <a:pos x="T4" y="T5"/>
                  </a:cxn>
                  <a:cxn ang="0">
                    <a:pos x="T6" y="T7"/>
                  </a:cxn>
                  <a:cxn ang="0">
                    <a:pos x="T8" y="T9"/>
                  </a:cxn>
                </a:cxnLst>
                <a:rect l="0" t="0" r="r" b="b"/>
                <a:pathLst>
                  <a:path w="9" h="17">
                    <a:moveTo>
                      <a:pt x="1" y="6"/>
                    </a:moveTo>
                    <a:cubicBezTo>
                      <a:pt x="1" y="9"/>
                      <a:pt x="1" y="13"/>
                      <a:pt x="0" y="17"/>
                    </a:cubicBezTo>
                    <a:cubicBezTo>
                      <a:pt x="4" y="11"/>
                      <a:pt x="7" y="6"/>
                      <a:pt x="9" y="0"/>
                    </a:cubicBezTo>
                    <a:cubicBezTo>
                      <a:pt x="1" y="5"/>
                      <a:pt x="1" y="5"/>
                      <a:pt x="1" y="5"/>
                    </a:cubicBez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5" name="Freeform 341">
                <a:extLst>
                  <a:ext uri="{FF2B5EF4-FFF2-40B4-BE49-F238E27FC236}">
                    <a16:creationId xmlns:a16="http://schemas.microsoft.com/office/drawing/2014/main" id="{0819D80F-3A48-4A9E-B7F0-57775EBCBC94}"/>
                  </a:ext>
                </a:extLst>
              </p:cNvPr>
              <p:cNvSpPr>
                <a:spLocks/>
              </p:cNvSpPr>
              <p:nvPr/>
            </p:nvSpPr>
            <p:spPr bwMode="auto">
              <a:xfrm>
                <a:off x="5734051" y="993775"/>
                <a:ext cx="100013" cy="30163"/>
              </a:xfrm>
              <a:custGeom>
                <a:avLst/>
                <a:gdLst>
                  <a:gd name="T0" fmla="*/ 0 w 63"/>
                  <a:gd name="T1" fmla="*/ 0 h 19"/>
                  <a:gd name="T2" fmla="*/ 33 w 63"/>
                  <a:gd name="T3" fmla="*/ 19 h 19"/>
                  <a:gd name="T4" fmla="*/ 63 w 63"/>
                  <a:gd name="T5" fmla="*/ 0 h 19"/>
                  <a:gd name="T6" fmla="*/ 0 w 63"/>
                  <a:gd name="T7" fmla="*/ 0 h 19"/>
                </a:gdLst>
                <a:ahLst/>
                <a:cxnLst>
                  <a:cxn ang="0">
                    <a:pos x="T0" y="T1"/>
                  </a:cxn>
                  <a:cxn ang="0">
                    <a:pos x="T2" y="T3"/>
                  </a:cxn>
                  <a:cxn ang="0">
                    <a:pos x="T4" y="T5"/>
                  </a:cxn>
                  <a:cxn ang="0">
                    <a:pos x="T6" y="T7"/>
                  </a:cxn>
                </a:cxnLst>
                <a:rect l="0" t="0" r="r" b="b"/>
                <a:pathLst>
                  <a:path w="63" h="19">
                    <a:moveTo>
                      <a:pt x="0" y="0"/>
                    </a:moveTo>
                    <a:lnTo>
                      <a:pt x="33" y="19"/>
                    </a:lnTo>
                    <a:lnTo>
                      <a:pt x="6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6" name="Freeform 342">
                <a:extLst>
                  <a:ext uri="{FF2B5EF4-FFF2-40B4-BE49-F238E27FC236}">
                    <a16:creationId xmlns:a16="http://schemas.microsoft.com/office/drawing/2014/main" id="{DC3CF210-09C8-4294-9E74-8969D37497A7}"/>
                  </a:ext>
                </a:extLst>
              </p:cNvPr>
              <p:cNvSpPr>
                <a:spLocks/>
              </p:cNvSpPr>
              <p:nvPr/>
            </p:nvSpPr>
            <p:spPr bwMode="auto">
              <a:xfrm>
                <a:off x="5716588" y="1016000"/>
                <a:ext cx="71438" cy="41275"/>
              </a:xfrm>
              <a:custGeom>
                <a:avLst/>
                <a:gdLst>
                  <a:gd name="T0" fmla="*/ 31 w 41"/>
                  <a:gd name="T1" fmla="*/ 10 h 24"/>
                  <a:gd name="T2" fmla="*/ 0 w 41"/>
                  <a:gd name="T3" fmla="*/ 0 h 24"/>
                  <a:gd name="T4" fmla="*/ 32 w 41"/>
                  <a:gd name="T5" fmla="*/ 23 h 24"/>
                  <a:gd name="T6" fmla="*/ 31 w 41"/>
                  <a:gd name="T7" fmla="*/ 10 h 24"/>
                </a:gdLst>
                <a:ahLst/>
                <a:cxnLst>
                  <a:cxn ang="0">
                    <a:pos x="T0" y="T1"/>
                  </a:cxn>
                  <a:cxn ang="0">
                    <a:pos x="T2" y="T3"/>
                  </a:cxn>
                  <a:cxn ang="0">
                    <a:pos x="T4" y="T5"/>
                  </a:cxn>
                  <a:cxn ang="0">
                    <a:pos x="T6" y="T7"/>
                  </a:cxn>
                </a:cxnLst>
                <a:rect l="0" t="0" r="r" b="b"/>
                <a:pathLst>
                  <a:path w="41" h="24">
                    <a:moveTo>
                      <a:pt x="31" y="10"/>
                    </a:moveTo>
                    <a:cubicBezTo>
                      <a:pt x="0" y="0"/>
                      <a:pt x="0" y="0"/>
                      <a:pt x="0" y="0"/>
                    </a:cubicBezTo>
                    <a:cubicBezTo>
                      <a:pt x="0" y="0"/>
                      <a:pt x="26" y="23"/>
                      <a:pt x="32" y="23"/>
                    </a:cubicBezTo>
                    <a:cubicBezTo>
                      <a:pt x="37" y="24"/>
                      <a:pt x="41" y="13"/>
                      <a:pt x="31" y="10"/>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7" name="Freeform 343">
                <a:extLst>
                  <a:ext uri="{FF2B5EF4-FFF2-40B4-BE49-F238E27FC236}">
                    <a16:creationId xmlns:a16="http://schemas.microsoft.com/office/drawing/2014/main" id="{BC92B590-36F2-43D8-9AE2-FB516C64ED63}"/>
                  </a:ext>
                </a:extLst>
              </p:cNvPr>
              <p:cNvSpPr>
                <a:spLocks/>
              </p:cNvSpPr>
              <p:nvPr/>
            </p:nvSpPr>
            <p:spPr bwMode="auto">
              <a:xfrm>
                <a:off x="5786438" y="1016000"/>
                <a:ext cx="71438" cy="41275"/>
              </a:xfrm>
              <a:custGeom>
                <a:avLst/>
                <a:gdLst>
                  <a:gd name="T0" fmla="*/ 10 w 41"/>
                  <a:gd name="T1" fmla="*/ 10 h 24"/>
                  <a:gd name="T2" fmla="*/ 9 w 41"/>
                  <a:gd name="T3" fmla="*/ 23 h 24"/>
                  <a:gd name="T4" fmla="*/ 41 w 41"/>
                  <a:gd name="T5" fmla="*/ 0 h 24"/>
                  <a:gd name="T6" fmla="*/ 10 w 41"/>
                  <a:gd name="T7" fmla="*/ 10 h 24"/>
                </a:gdLst>
                <a:ahLst/>
                <a:cxnLst>
                  <a:cxn ang="0">
                    <a:pos x="T0" y="T1"/>
                  </a:cxn>
                  <a:cxn ang="0">
                    <a:pos x="T2" y="T3"/>
                  </a:cxn>
                  <a:cxn ang="0">
                    <a:pos x="T4" y="T5"/>
                  </a:cxn>
                  <a:cxn ang="0">
                    <a:pos x="T6" y="T7"/>
                  </a:cxn>
                </a:cxnLst>
                <a:rect l="0" t="0" r="r" b="b"/>
                <a:pathLst>
                  <a:path w="41" h="24">
                    <a:moveTo>
                      <a:pt x="10" y="10"/>
                    </a:moveTo>
                    <a:cubicBezTo>
                      <a:pt x="0" y="13"/>
                      <a:pt x="4" y="24"/>
                      <a:pt x="9" y="23"/>
                    </a:cubicBezTo>
                    <a:cubicBezTo>
                      <a:pt x="14" y="23"/>
                      <a:pt x="41" y="0"/>
                      <a:pt x="41" y="0"/>
                    </a:cubicBezTo>
                    <a:lnTo>
                      <a:pt x="10" y="10"/>
                    </a:ln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8" name="Freeform 344">
                <a:extLst>
                  <a:ext uri="{FF2B5EF4-FFF2-40B4-BE49-F238E27FC236}">
                    <a16:creationId xmlns:a16="http://schemas.microsoft.com/office/drawing/2014/main" id="{F65CCE41-B905-4149-997D-A924A74E85DF}"/>
                  </a:ext>
                </a:extLst>
              </p:cNvPr>
              <p:cNvSpPr>
                <a:spLocks noEditPoints="1"/>
              </p:cNvSpPr>
              <p:nvPr/>
            </p:nvSpPr>
            <p:spPr bwMode="auto">
              <a:xfrm>
                <a:off x="5634038" y="636587"/>
                <a:ext cx="314325" cy="449263"/>
              </a:xfrm>
              <a:custGeom>
                <a:avLst/>
                <a:gdLst>
                  <a:gd name="T0" fmla="*/ 154 w 180"/>
                  <a:gd name="T1" fmla="*/ 51 h 260"/>
                  <a:gd name="T2" fmla="*/ 149 w 180"/>
                  <a:gd name="T3" fmla="*/ 45 h 260"/>
                  <a:gd name="T4" fmla="*/ 141 w 180"/>
                  <a:gd name="T5" fmla="*/ 43 h 260"/>
                  <a:gd name="T6" fmla="*/ 61 w 180"/>
                  <a:gd name="T7" fmla="*/ 16 h 260"/>
                  <a:gd name="T8" fmla="*/ 0 w 180"/>
                  <a:gd name="T9" fmla="*/ 83 h 260"/>
                  <a:gd name="T10" fmla="*/ 0 w 180"/>
                  <a:gd name="T11" fmla="*/ 88 h 260"/>
                  <a:gd name="T12" fmla="*/ 11 w 180"/>
                  <a:gd name="T13" fmla="*/ 147 h 260"/>
                  <a:gd name="T14" fmla="*/ 12 w 180"/>
                  <a:gd name="T15" fmla="*/ 183 h 260"/>
                  <a:gd name="T16" fmla="*/ 65 w 180"/>
                  <a:gd name="T17" fmla="*/ 255 h 260"/>
                  <a:gd name="T18" fmla="*/ 89 w 180"/>
                  <a:gd name="T19" fmla="*/ 260 h 260"/>
                  <a:gd name="T20" fmla="*/ 144 w 180"/>
                  <a:gd name="T21" fmla="*/ 229 h 260"/>
                  <a:gd name="T22" fmla="*/ 163 w 180"/>
                  <a:gd name="T23" fmla="*/ 152 h 260"/>
                  <a:gd name="T24" fmla="*/ 174 w 180"/>
                  <a:gd name="T25" fmla="*/ 96 h 260"/>
                  <a:gd name="T26" fmla="*/ 157 w 180"/>
                  <a:gd name="T27" fmla="*/ 52 h 260"/>
                  <a:gd name="T28" fmla="*/ 117 w 180"/>
                  <a:gd name="T29" fmla="*/ 228 h 260"/>
                  <a:gd name="T30" fmla="*/ 91 w 180"/>
                  <a:gd name="T31" fmla="*/ 237 h 260"/>
                  <a:gd name="T32" fmla="*/ 91 w 180"/>
                  <a:gd name="T33" fmla="*/ 235 h 260"/>
                  <a:gd name="T34" fmla="*/ 97 w 180"/>
                  <a:gd name="T35" fmla="*/ 229 h 260"/>
                  <a:gd name="T36" fmla="*/ 88 w 180"/>
                  <a:gd name="T37" fmla="*/ 227 h 260"/>
                  <a:gd name="T38" fmla="*/ 78 w 180"/>
                  <a:gd name="T39" fmla="*/ 227 h 260"/>
                  <a:gd name="T40" fmla="*/ 78 w 180"/>
                  <a:gd name="T41" fmla="*/ 229 h 260"/>
                  <a:gd name="T42" fmla="*/ 84 w 180"/>
                  <a:gd name="T43" fmla="*/ 237 h 260"/>
                  <a:gd name="T44" fmla="*/ 79 w 180"/>
                  <a:gd name="T45" fmla="*/ 242 h 260"/>
                  <a:gd name="T46" fmla="*/ 36 w 180"/>
                  <a:gd name="T47" fmla="*/ 209 h 260"/>
                  <a:gd name="T48" fmla="*/ 18 w 180"/>
                  <a:gd name="T49" fmla="*/ 154 h 260"/>
                  <a:gd name="T50" fmla="*/ 19 w 180"/>
                  <a:gd name="T51" fmla="*/ 136 h 260"/>
                  <a:gd name="T52" fmla="*/ 53 w 180"/>
                  <a:gd name="T53" fmla="*/ 95 h 260"/>
                  <a:gd name="T54" fmla="*/ 54 w 180"/>
                  <a:gd name="T55" fmla="*/ 110 h 260"/>
                  <a:gd name="T56" fmla="*/ 115 w 180"/>
                  <a:gd name="T57" fmla="*/ 95 h 260"/>
                  <a:gd name="T58" fmla="*/ 140 w 180"/>
                  <a:gd name="T59" fmla="*/ 76 h 260"/>
                  <a:gd name="T60" fmla="*/ 157 w 180"/>
                  <a:gd name="T61" fmla="*/ 150 h 260"/>
                  <a:gd name="T62" fmla="*/ 158 w 180"/>
                  <a:gd name="T63" fmla="*/ 16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260">
                    <a:moveTo>
                      <a:pt x="157" y="52"/>
                    </a:moveTo>
                    <a:cubicBezTo>
                      <a:pt x="154" y="51"/>
                      <a:pt x="154" y="51"/>
                      <a:pt x="154" y="51"/>
                    </a:cubicBezTo>
                    <a:cubicBezTo>
                      <a:pt x="159" y="48"/>
                      <a:pt x="163" y="42"/>
                      <a:pt x="164" y="34"/>
                    </a:cubicBezTo>
                    <a:cubicBezTo>
                      <a:pt x="149" y="45"/>
                      <a:pt x="149" y="45"/>
                      <a:pt x="149" y="45"/>
                    </a:cubicBezTo>
                    <a:cubicBezTo>
                      <a:pt x="152" y="38"/>
                      <a:pt x="153" y="31"/>
                      <a:pt x="148" y="23"/>
                    </a:cubicBezTo>
                    <a:cubicBezTo>
                      <a:pt x="141" y="43"/>
                      <a:pt x="141" y="43"/>
                      <a:pt x="141" y="43"/>
                    </a:cubicBezTo>
                    <a:cubicBezTo>
                      <a:pt x="140" y="42"/>
                      <a:pt x="140" y="42"/>
                      <a:pt x="140" y="42"/>
                    </a:cubicBezTo>
                    <a:cubicBezTo>
                      <a:pt x="119" y="0"/>
                      <a:pt x="61" y="16"/>
                      <a:pt x="61" y="16"/>
                    </a:cubicBezTo>
                    <a:cubicBezTo>
                      <a:pt x="61" y="16"/>
                      <a:pt x="69" y="18"/>
                      <a:pt x="79" y="22"/>
                    </a:cubicBezTo>
                    <a:cubicBezTo>
                      <a:pt x="35" y="23"/>
                      <a:pt x="0" y="50"/>
                      <a:pt x="0" y="83"/>
                    </a:cubicBezTo>
                    <a:cubicBezTo>
                      <a:pt x="0" y="85"/>
                      <a:pt x="0" y="86"/>
                      <a:pt x="0" y="88"/>
                    </a:cubicBezTo>
                    <a:cubicBezTo>
                      <a:pt x="0" y="88"/>
                      <a:pt x="0" y="88"/>
                      <a:pt x="0" y="88"/>
                    </a:cubicBezTo>
                    <a:cubicBezTo>
                      <a:pt x="0" y="88"/>
                      <a:pt x="0" y="88"/>
                      <a:pt x="0" y="88"/>
                    </a:cubicBezTo>
                    <a:cubicBezTo>
                      <a:pt x="11" y="147"/>
                      <a:pt x="11" y="147"/>
                      <a:pt x="11" y="147"/>
                    </a:cubicBezTo>
                    <a:cubicBezTo>
                      <a:pt x="12" y="151"/>
                      <a:pt x="12" y="151"/>
                      <a:pt x="12" y="151"/>
                    </a:cubicBezTo>
                    <a:cubicBezTo>
                      <a:pt x="12" y="166"/>
                      <a:pt x="12" y="179"/>
                      <a:pt x="12" y="183"/>
                    </a:cubicBezTo>
                    <a:cubicBezTo>
                      <a:pt x="12" y="200"/>
                      <a:pt x="18" y="215"/>
                      <a:pt x="31" y="229"/>
                    </a:cubicBezTo>
                    <a:cubicBezTo>
                      <a:pt x="45" y="242"/>
                      <a:pt x="59" y="252"/>
                      <a:pt x="65" y="255"/>
                    </a:cubicBezTo>
                    <a:cubicBezTo>
                      <a:pt x="70" y="258"/>
                      <a:pt x="78" y="260"/>
                      <a:pt x="86" y="260"/>
                    </a:cubicBezTo>
                    <a:cubicBezTo>
                      <a:pt x="89" y="260"/>
                      <a:pt x="89" y="260"/>
                      <a:pt x="89" y="260"/>
                    </a:cubicBezTo>
                    <a:cubicBezTo>
                      <a:pt x="98" y="260"/>
                      <a:pt x="106" y="258"/>
                      <a:pt x="110" y="255"/>
                    </a:cubicBezTo>
                    <a:cubicBezTo>
                      <a:pt x="116" y="252"/>
                      <a:pt x="130" y="242"/>
                      <a:pt x="144" y="229"/>
                    </a:cubicBezTo>
                    <a:cubicBezTo>
                      <a:pt x="157" y="215"/>
                      <a:pt x="163" y="200"/>
                      <a:pt x="163" y="183"/>
                    </a:cubicBezTo>
                    <a:cubicBezTo>
                      <a:pt x="163" y="179"/>
                      <a:pt x="163" y="166"/>
                      <a:pt x="163" y="152"/>
                    </a:cubicBezTo>
                    <a:cubicBezTo>
                      <a:pt x="164" y="147"/>
                      <a:pt x="164" y="147"/>
                      <a:pt x="164" y="147"/>
                    </a:cubicBezTo>
                    <a:cubicBezTo>
                      <a:pt x="174" y="96"/>
                      <a:pt x="174" y="96"/>
                      <a:pt x="174" y="96"/>
                    </a:cubicBezTo>
                    <a:cubicBezTo>
                      <a:pt x="177" y="84"/>
                      <a:pt x="177" y="84"/>
                      <a:pt x="177" y="84"/>
                    </a:cubicBezTo>
                    <a:cubicBezTo>
                      <a:pt x="180" y="70"/>
                      <a:pt x="171" y="55"/>
                      <a:pt x="157" y="52"/>
                    </a:cubicBezTo>
                    <a:close/>
                    <a:moveTo>
                      <a:pt x="140" y="209"/>
                    </a:moveTo>
                    <a:cubicBezTo>
                      <a:pt x="131" y="217"/>
                      <a:pt x="123" y="224"/>
                      <a:pt x="117" y="228"/>
                    </a:cubicBezTo>
                    <a:cubicBezTo>
                      <a:pt x="109" y="235"/>
                      <a:pt x="99" y="242"/>
                      <a:pt x="96" y="242"/>
                    </a:cubicBezTo>
                    <a:cubicBezTo>
                      <a:pt x="93" y="243"/>
                      <a:pt x="91" y="240"/>
                      <a:pt x="91" y="237"/>
                    </a:cubicBezTo>
                    <a:cubicBezTo>
                      <a:pt x="91" y="237"/>
                      <a:pt x="91" y="237"/>
                      <a:pt x="91" y="237"/>
                    </a:cubicBezTo>
                    <a:cubicBezTo>
                      <a:pt x="91" y="235"/>
                      <a:pt x="91" y="235"/>
                      <a:pt x="91" y="235"/>
                    </a:cubicBezTo>
                    <a:cubicBezTo>
                      <a:pt x="91" y="232"/>
                      <a:pt x="93" y="229"/>
                      <a:pt x="97" y="229"/>
                    </a:cubicBezTo>
                    <a:cubicBezTo>
                      <a:pt x="97" y="229"/>
                      <a:pt x="97" y="229"/>
                      <a:pt x="97" y="229"/>
                    </a:cubicBezTo>
                    <a:cubicBezTo>
                      <a:pt x="97" y="227"/>
                      <a:pt x="97" y="227"/>
                      <a:pt x="97" y="227"/>
                    </a:cubicBezTo>
                    <a:cubicBezTo>
                      <a:pt x="88" y="227"/>
                      <a:pt x="88" y="227"/>
                      <a:pt x="88" y="227"/>
                    </a:cubicBezTo>
                    <a:cubicBezTo>
                      <a:pt x="87" y="227"/>
                      <a:pt x="87" y="227"/>
                      <a:pt x="87" y="227"/>
                    </a:cubicBezTo>
                    <a:cubicBezTo>
                      <a:pt x="78" y="227"/>
                      <a:pt x="78" y="227"/>
                      <a:pt x="78" y="227"/>
                    </a:cubicBezTo>
                    <a:cubicBezTo>
                      <a:pt x="78" y="229"/>
                      <a:pt x="78" y="229"/>
                      <a:pt x="78" y="229"/>
                    </a:cubicBezTo>
                    <a:cubicBezTo>
                      <a:pt x="78" y="229"/>
                      <a:pt x="78" y="229"/>
                      <a:pt x="78" y="229"/>
                    </a:cubicBezTo>
                    <a:cubicBezTo>
                      <a:pt x="82" y="229"/>
                      <a:pt x="84" y="232"/>
                      <a:pt x="84" y="235"/>
                    </a:cubicBezTo>
                    <a:cubicBezTo>
                      <a:pt x="84" y="237"/>
                      <a:pt x="84" y="237"/>
                      <a:pt x="84" y="237"/>
                    </a:cubicBezTo>
                    <a:cubicBezTo>
                      <a:pt x="84" y="237"/>
                      <a:pt x="84" y="237"/>
                      <a:pt x="84" y="237"/>
                    </a:cubicBezTo>
                    <a:cubicBezTo>
                      <a:pt x="84" y="240"/>
                      <a:pt x="81" y="243"/>
                      <a:pt x="79" y="242"/>
                    </a:cubicBezTo>
                    <a:cubicBezTo>
                      <a:pt x="75" y="242"/>
                      <a:pt x="63" y="232"/>
                      <a:pt x="54" y="225"/>
                    </a:cubicBezTo>
                    <a:cubicBezTo>
                      <a:pt x="49" y="221"/>
                      <a:pt x="42" y="215"/>
                      <a:pt x="36" y="209"/>
                    </a:cubicBezTo>
                    <a:cubicBezTo>
                      <a:pt x="23" y="197"/>
                      <a:pt x="18" y="185"/>
                      <a:pt x="18" y="169"/>
                    </a:cubicBezTo>
                    <a:cubicBezTo>
                      <a:pt x="18" y="167"/>
                      <a:pt x="18" y="161"/>
                      <a:pt x="18" y="154"/>
                    </a:cubicBezTo>
                    <a:cubicBezTo>
                      <a:pt x="18" y="153"/>
                      <a:pt x="18" y="151"/>
                      <a:pt x="18" y="150"/>
                    </a:cubicBezTo>
                    <a:cubicBezTo>
                      <a:pt x="18" y="146"/>
                      <a:pt x="19" y="141"/>
                      <a:pt x="19" y="136"/>
                    </a:cubicBezTo>
                    <a:cubicBezTo>
                      <a:pt x="27" y="120"/>
                      <a:pt x="31" y="106"/>
                      <a:pt x="33" y="95"/>
                    </a:cubicBezTo>
                    <a:cubicBezTo>
                      <a:pt x="39" y="95"/>
                      <a:pt x="46" y="95"/>
                      <a:pt x="53" y="95"/>
                    </a:cubicBezTo>
                    <a:cubicBezTo>
                      <a:pt x="62" y="95"/>
                      <a:pt x="71" y="94"/>
                      <a:pt x="79" y="92"/>
                    </a:cubicBezTo>
                    <a:cubicBezTo>
                      <a:pt x="54" y="110"/>
                      <a:pt x="54" y="110"/>
                      <a:pt x="54" y="110"/>
                    </a:cubicBezTo>
                    <a:cubicBezTo>
                      <a:pt x="57" y="110"/>
                      <a:pt x="60" y="110"/>
                      <a:pt x="62" y="110"/>
                    </a:cubicBezTo>
                    <a:cubicBezTo>
                      <a:pt x="83" y="110"/>
                      <a:pt x="101" y="105"/>
                      <a:pt x="115" y="95"/>
                    </a:cubicBezTo>
                    <a:cubicBezTo>
                      <a:pt x="101" y="112"/>
                      <a:pt x="101" y="112"/>
                      <a:pt x="101" y="112"/>
                    </a:cubicBezTo>
                    <a:cubicBezTo>
                      <a:pt x="130" y="107"/>
                      <a:pt x="138" y="88"/>
                      <a:pt x="140" y="76"/>
                    </a:cubicBezTo>
                    <a:cubicBezTo>
                      <a:pt x="140" y="89"/>
                      <a:pt x="144" y="110"/>
                      <a:pt x="156" y="137"/>
                    </a:cubicBezTo>
                    <a:cubicBezTo>
                      <a:pt x="157" y="141"/>
                      <a:pt x="157" y="146"/>
                      <a:pt x="157" y="150"/>
                    </a:cubicBezTo>
                    <a:cubicBezTo>
                      <a:pt x="157" y="151"/>
                      <a:pt x="158" y="153"/>
                      <a:pt x="158" y="154"/>
                    </a:cubicBezTo>
                    <a:cubicBezTo>
                      <a:pt x="158" y="161"/>
                      <a:pt x="158" y="167"/>
                      <a:pt x="158" y="169"/>
                    </a:cubicBezTo>
                    <a:cubicBezTo>
                      <a:pt x="158" y="185"/>
                      <a:pt x="152" y="197"/>
                      <a:pt x="140"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9" name="Freeform 345">
                <a:extLst>
                  <a:ext uri="{FF2B5EF4-FFF2-40B4-BE49-F238E27FC236}">
                    <a16:creationId xmlns:a16="http://schemas.microsoft.com/office/drawing/2014/main" id="{EF70FF3A-0861-4A99-A846-7CCF0DE016C6}"/>
                  </a:ext>
                </a:extLst>
              </p:cNvPr>
              <p:cNvSpPr>
                <a:spLocks/>
              </p:cNvSpPr>
              <p:nvPr/>
            </p:nvSpPr>
            <p:spPr bwMode="auto">
              <a:xfrm>
                <a:off x="5705476" y="2005013"/>
                <a:ext cx="65088" cy="388938"/>
              </a:xfrm>
              <a:custGeom>
                <a:avLst/>
                <a:gdLst>
                  <a:gd name="T0" fmla="*/ 37 w 37"/>
                  <a:gd name="T1" fmla="*/ 0 h 225"/>
                  <a:gd name="T2" fmla="*/ 37 w 37"/>
                  <a:gd name="T3" fmla="*/ 0 h 225"/>
                  <a:gd name="T4" fmla="*/ 0 w 37"/>
                  <a:gd name="T5" fmla="*/ 225 h 225"/>
                  <a:gd name="T6" fmla="*/ 37 w 37"/>
                  <a:gd name="T7" fmla="*/ 0 h 225"/>
                </a:gdLst>
                <a:ahLst/>
                <a:cxnLst>
                  <a:cxn ang="0">
                    <a:pos x="T0" y="T1"/>
                  </a:cxn>
                  <a:cxn ang="0">
                    <a:pos x="T2" y="T3"/>
                  </a:cxn>
                  <a:cxn ang="0">
                    <a:pos x="T4" y="T5"/>
                  </a:cxn>
                  <a:cxn ang="0">
                    <a:pos x="T6" y="T7"/>
                  </a:cxn>
                </a:cxnLst>
                <a:rect l="0" t="0" r="r" b="b"/>
                <a:pathLst>
                  <a:path w="37" h="225">
                    <a:moveTo>
                      <a:pt x="37" y="0"/>
                    </a:moveTo>
                    <a:cubicBezTo>
                      <a:pt x="37" y="0"/>
                      <a:pt x="37" y="0"/>
                      <a:pt x="37" y="0"/>
                    </a:cubicBezTo>
                    <a:cubicBezTo>
                      <a:pt x="0" y="225"/>
                      <a:pt x="0" y="225"/>
                      <a:pt x="0" y="225"/>
                    </a:cubicBezTo>
                    <a:cubicBezTo>
                      <a:pt x="37" y="0"/>
                      <a:pt x="37" y="0"/>
                      <a:pt x="37"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0" name="Freeform 346">
                <a:extLst>
                  <a:ext uri="{FF2B5EF4-FFF2-40B4-BE49-F238E27FC236}">
                    <a16:creationId xmlns:a16="http://schemas.microsoft.com/office/drawing/2014/main" id="{6C58CD32-3C27-4D37-9A08-0F58DD90B8BB}"/>
                  </a:ext>
                </a:extLst>
              </p:cNvPr>
              <p:cNvSpPr>
                <a:spLocks/>
              </p:cNvSpPr>
              <p:nvPr/>
            </p:nvSpPr>
            <p:spPr bwMode="auto">
              <a:xfrm>
                <a:off x="5613401" y="2005013"/>
                <a:ext cx="157163" cy="828675"/>
              </a:xfrm>
              <a:custGeom>
                <a:avLst/>
                <a:gdLst>
                  <a:gd name="T0" fmla="*/ 90 w 90"/>
                  <a:gd name="T1" fmla="*/ 0 h 479"/>
                  <a:gd name="T2" fmla="*/ 7 w 90"/>
                  <a:gd name="T3" fmla="*/ 263 h 479"/>
                  <a:gd name="T4" fmla="*/ 0 w 90"/>
                  <a:gd name="T5" fmla="*/ 465 h 479"/>
                  <a:gd name="T6" fmla="*/ 28 w 90"/>
                  <a:gd name="T7" fmla="*/ 479 h 479"/>
                  <a:gd name="T8" fmla="*/ 28 w 90"/>
                  <a:gd name="T9" fmla="*/ 479 h 479"/>
                  <a:gd name="T10" fmla="*/ 28 w 90"/>
                  <a:gd name="T11" fmla="*/ 479 h 479"/>
                  <a:gd name="T12" fmla="*/ 28 w 90"/>
                  <a:gd name="T13" fmla="*/ 479 h 479"/>
                  <a:gd name="T14" fmla="*/ 59 w 90"/>
                  <a:gd name="T15" fmla="*/ 479 h 479"/>
                  <a:gd name="T16" fmla="*/ 53 w 90"/>
                  <a:gd name="T17" fmla="*/ 225 h 479"/>
                  <a:gd name="T18" fmla="*/ 53 w 90"/>
                  <a:gd name="T19" fmla="*/ 225 h 479"/>
                  <a:gd name="T20" fmla="*/ 90 w 90"/>
                  <a:gd name="T2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79">
                    <a:moveTo>
                      <a:pt x="90" y="0"/>
                    </a:moveTo>
                    <a:cubicBezTo>
                      <a:pt x="86" y="5"/>
                      <a:pt x="21" y="92"/>
                      <a:pt x="7" y="263"/>
                    </a:cubicBezTo>
                    <a:cubicBezTo>
                      <a:pt x="6" y="285"/>
                      <a:pt x="1" y="400"/>
                      <a:pt x="0" y="465"/>
                    </a:cubicBezTo>
                    <a:cubicBezTo>
                      <a:pt x="18" y="467"/>
                      <a:pt x="28" y="479"/>
                      <a:pt x="28" y="479"/>
                    </a:cubicBezTo>
                    <a:cubicBezTo>
                      <a:pt x="28" y="479"/>
                      <a:pt x="28" y="479"/>
                      <a:pt x="28" y="479"/>
                    </a:cubicBezTo>
                    <a:cubicBezTo>
                      <a:pt x="28" y="479"/>
                      <a:pt x="28" y="479"/>
                      <a:pt x="28" y="479"/>
                    </a:cubicBezTo>
                    <a:cubicBezTo>
                      <a:pt x="28" y="479"/>
                      <a:pt x="28" y="479"/>
                      <a:pt x="28" y="479"/>
                    </a:cubicBezTo>
                    <a:cubicBezTo>
                      <a:pt x="59" y="479"/>
                      <a:pt x="59" y="479"/>
                      <a:pt x="59" y="479"/>
                    </a:cubicBezTo>
                    <a:cubicBezTo>
                      <a:pt x="53" y="225"/>
                      <a:pt x="53" y="225"/>
                      <a:pt x="53" y="225"/>
                    </a:cubicBezTo>
                    <a:cubicBezTo>
                      <a:pt x="53" y="225"/>
                      <a:pt x="53" y="225"/>
                      <a:pt x="53" y="225"/>
                    </a:cubicBezTo>
                    <a:cubicBezTo>
                      <a:pt x="90" y="0"/>
                      <a:pt x="90" y="0"/>
                      <a:pt x="90"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1" name="Rectangle 347">
                <a:extLst>
                  <a:ext uri="{FF2B5EF4-FFF2-40B4-BE49-F238E27FC236}">
                    <a16:creationId xmlns:a16="http://schemas.microsoft.com/office/drawing/2014/main" id="{7F90DE32-5AE7-4D90-9369-A349B1764982}"/>
                  </a:ext>
                </a:extLst>
              </p:cNvPr>
              <p:cNvSpPr>
                <a:spLocks noChangeArrowheads="1"/>
              </p:cNvSpPr>
              <p:nvPr/>
            </p:nvSpPr>
            <p:spPr bwMode="auto">
              <a:xfrm>
                <a:off x="5716588" y="2835275"/>
                <a:ext cx="1588" cy="1588"/>
              </a:xfrm>
              <a:prstGeom prst="rect">
                <a:avLst/>
              </a:prstGeom>
              <a:solidFill>
                <a:srgbClr val="005B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2" name="Freeform 348">
                <a:extLst>
                  <a:ext uri="{FF2B5EF4-FFF2-40B4-BE49-F238E27FC236}">
                    <a16:creationId xmlns:a16="http://schemas.microsoft.com/office/drawing/2014/main" id="{236774E2-BBB4-48EC-B396-0E9BEE5E9ABD}"/>
                  </a:ext>
                </a:extLst>
              </p:cNvPr>
              <p:cNvSpPr>
                <a:spLocks/>
              </p:cNvSpPr>
              <p:nvPr/>
            </p:nvSpPr>
            <p:spPr bwMode="auto">
              <a:xfrm>
                <a:off x="5716588" y="2835275"/>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3" name="Oval 349">
                <a:extLst>
                  <a:ext uri="{FF2B5EF4-FFF2-40B4-BE49-F238E27FC236}">
                    <a16:creationId xmlns:a16="http://schemas.microsoft.com/office/drawing/2014/main" id="{46EEE049-B1C7-4945-9E38-E7086C3FFBD5}"/>
                  </a:ext>
                </a:extLst>
              </p:cNvPr>
              <p:cNvSpPr>
                <a:spLocks noChangeArrowheads="1"/>
              </p:cNvSpPr>
              <p:nvPr/>
            </p:nvSpPr>
            <p:spPr bwMode="auto">
              <a:xfrm>
                <a:off x="5467351" y="2870200"/>
                <a:ext cx="633413" cy="55563"/>
              </a:xfrm>
              <a:prstGeom prst="ellipse">
                <a:avLst/>
              </a:pr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4" name="Freeform 350">
                <a:extLst>
                  <a:ext uri="{FF2B5EF4-FFF2-40B4-BE49-F238E27FC236}">
                    <a16:creationId xmlns:a16="http://schemas.microsoft.com/office/drawing/2014/main" id="{B97D0543-51AA-48D8-AAF1-7E4D22B7F3D0}"/>
                  </a:ext>
                </a:extLst>
              </p:cNvPr>
              <p:cNvSpPr>
                <a:spLocks/>
              </p:cNvSpPr>
              <p:nvPr/>
            </p:nvSpPr>
            <p:spPr bwMode="auto">
              <a:xfrm>
                <a:off x="5467351" y="2792413"/>
                <a:ext cx="249238" cy="133350"/>
              </a:xfrm>
              <a:custGeom>
                <a:avLst/>
                <a:gdLst>
                  <a:gd name="T0" fmla="*/ 112 w 143"/>
                  <a:gd name="T1" fmla="*/ 24 h 77"/>
                  <a:gd name="T2" fmla="*/ 56 w 143"/>
                  <a:gd name="T3" fmla="*/ 13 h 77"/>
                  <a:gd name="T4" fmla="*/ 0 w 143"/>
                  <a:gd name="T5" fmla="*/ 44 h 77"/>
                  <a:gd name="T6" fmla="*/ 0 w 143"/>
                  <a:gd name="T7" fmla="*/ 68 h 77"/>
                  <a:gd name="T8" fmla="*/ 112 w 143"/>
                  <a:gd name="T9" fmla="*/ 65 h 77"/>
                  <a:gd name="T10" fmla="*/ 112 w 143"/>
                  <a:gd name="T11" fmla="*/ 62 h 77"/>
                  <a:gd name="T12" fmla="*/ 112 w 143"/>
                  <a:gd name="T13" fmla="*/ 61 h 77"/>
                  <a:gd name="T14" fmla="*/ 112 w 143"/>
                  <a:gd name="T15" fmla="*/ 57 h 77"/>
                  <a:gd name="T16" fmla="*/ 143 w 143"/>
                  <a:gd name="T17" fmla="*/ 55 h 77"/>
                  <a:gd name="T18" fmla="*/ 143 w 143"/>
                  <a:gd name="T19" fmla="*/ 24 h 77"/>
                  <a:gd name="T20" fmla="*/ 112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112" y="24"/>
                    </a:moveTo>
                    <a:cubicBezTo>
                      <a:pt x="112" y="24"/>
                      <a:pt x="93" y="0"/>
                      <a:pt x="56" y="13"/>
                    </a:cubicBezTo>
                    <a:cubicBezTo>
                      <a:pt x="41" y="19"/>
                      <a:pt x="9" y="40"/>
                      <a:pt x="0" y="44"/>
                    </a:cubicBezTo>
                    <a:cubicBezTo>
                      <a:pt x="0" y="68"/>
                      <a:pt x="0" y="68"/>
                      <a:pt x="0" y="68"/>
                    </a:cubicBezTo>
                    <a:cubicBezTo>
                      <a:pt x="14" y="75"/>
                      <a:pt x="84" y="77"/>
                      <a:pt x="112" y="65"/>
                    </a:cubicBezTo>
                    <a:cubicBezTo>
                      <a:pt x="112" y="63"/>
                      <a:pt x="112" y="62"/>
                      <a:pt x="112" y="62"/>
                    </a:cubicBezTo>
                    <a:cubicBezTo>
                      <a:pt x="112" y="61"/>
                      <a:pt x="112" y="61"/>
                      <a:pt x="112" y="61"/>
                    </a:cubicBezTo>
                    <a:cubicBezTo>
                      <a:pt x="112" y="61"/>
                      <a:pt x="112" y="60"/>
                      <a:pt x="112" y="57"/>
                    </a:cubicBezTo>
                    <a:cubicBezTo>
                      <a:pt x="128" y="59"/>
                      <a:pt x="143" y="55"/>
                      <a:pt x="143" y="55"/>
                    </a:cubicBezTo>
                    <a:cubicBezTo>
                      <a:pt x="143" y="24"/>
                      <a:pt x="143" y="24"/>
                      <a:pt x="143" y="24"/>
                    </a:cubicBezTo>
                    <a:cubicBezTo>
                      <a:pt x="112" y="24"/>
                      <a:pt x="112" y="24"/>
                      <a:pt x="112"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5" name="Freeform 351">
                <a:extLst>
                  <a:ext uri="{FF2B5EF4-FFF2-40B4-BE49-F238E27FC236}">
                    <a16:creationId xmlns:a16="http://schemas.microsoft.com/office/drawing/2014/main" id="{E75BCBFC-A08B-40FB-9359-843DE09E73D6}"/>
                  </a:ext>
                </a:extLst>
              </p:cNvPr>
              <p:cNvSpPr>
                <a:spLocks/>
              </p:cNvSpPr>
              <p:nvPr/>
            </p:nvSpPr>
            <p:spPr bwMode="auto">
              <a:xfrm>
                <a:off x="5467351" y="2865438"/>
                <a:ext cx="249238" cy="60325"/>
              </a:xfrm>
              <a:custGeom>
                <a:avLst/>
                <a:gdLst>
                  <a:gd name="T0" fmla="*/ 112 w 143"/>
                  <a:gd name="T1" fmla="*/ 2 h 35"/>
                  <a:gd name="T2" fmla="*/ 112 w 143"/>
                  <a:gd name="T3" fmla="*/ 6 h 35"/>
                  <a:gd name="T4" fmla="*/ 112 w 143"/>
                  <a:gd name="T5" fmla="*/ 6 h 35"/>
                  <a:gd name="T6" fmla="*/ 112 w 143"/>
                  <a:gd name="T7" fmla="*/ 10 h 35"/>
                  <a:gd name="T8" fmla="*/ 0 w 143"/>
                  <a:gd name="T9" fmla="*/ 13 h 35"/>
                  <a:gd name="T10" fmla="*/ 0 w 143"/>
                  <a:gd name="T11" fmla="*/ 26 h 35"/>
                  <a:gd name="T12" fmla="*/ 112 w 143"/>
                  <a:gd name="T13" fmla="*/ 23 h 35"/>
                  <a:gd name="T14" fmla="*/ 112 w 143"/>
                  <a:gd name="T15" fmla="*/ 20 h 35"/>
                  <a:gd name="T16" fmla="*/ 112 w 143"/>
                  <a:gd name="T17" fmla="*/ 19 h 35"/>
                  <a:gd name="T18" fmla="*/ 112 w 143"/>
                  <a:gd name="T19" fmla="*/ 15 h 35"/>
                  <a:gd name="T20" fmla="*/ 143 w 143"/>
                  <a:gd name="T21" fmla="*/ 13 h 35"/>
                  <a:gd name="T22" fmla="*/ 143 w 143"/>
                  <a:gd name="T23" fmla="*/ 0 h 35"/>
                  <a:gd name="T24" fmla="*/ 112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112" y="2"/>
                    </a:moveTo>
                    <a:cubicBezTo>
                      <a:pt x="112" y="5"/>
                      <a:pt x="112" y="6"/>
                      <a:pt x="112" y="6"/>
                    </a:cubicBezTo>
                    <a:cubicBezTo>
                      <a:pt x="112" y="6"/>
                      <a:pt x="112" y="6"/>
                      <a:pt x="112" y="6"/>
                    </a:cubicBezTo>
                    <a:cubicBezTo>
                      <a:pt x="112" y="6"/>
                      <a:pt x="112" y="7"/>
                      <a:pt x="112" y="10"/>
                    </a:cubicBezTo>
                    <a:cubicBezTo>
                      <a:pt x="84" y="22"/>
                      <a:pt x="14" y="19"/>
                      <a:pt x="0" y="13"/>
                    </a:cubicBezTo>
                    <a:cubicBezTo>
                      <a:pt x="0" y="26"/>
                      <a:pt x="0" y="26"/>
                      <a:pt x="0" y="26"/>
                    </a:cubicBezTo>
                    <a:cubicBezTo>
                      <a:pt x="14" y="33"/>
                      <a:pt x="84" y="35"/>
                      <a:pt x="112" y="23"/>
                    </a:cubicBezTo>
                    <a:cubicBezTo>
                      <a:pt x="112" y="21"/>
                      <a:pt x="112" y="20"/>
                      <a:pt x="112" y="20"/>
                    </a:cubicBezTo>
                    <a:cubicBezTo>
                      <a:pt x="112" y="19"/>
                      <a:pt x="112" y="19"/>
                      <a:pt x="112" y="19"/>
                    </a:cubicBezTo>
                    <a:cubicBezTo>
                      <a:pt x="112" y="19"/>
                      <a:pt x="112" y="18"/>
                      <a:pt x="112" y="15"/>
                    </a:cubicBezTo>
                    <a:cubicBezTo>
                      <a:pt x="128" y="17"/>
                      <a:pt x="143" y="13"/>
                      <a:pt x="143" y="13"/>
                    </a:cubicBezTo>
                    <a:cubicBezTo>
                      <a:pt x="143" y="0"/>
                      <a:pt x="143" y="0"/>
                      <a:pt x="143" y="0"/>
                    </a:cubicBezTo>
                    <a:cubicBezTo>
                      <a:pt x="143" y="0"/>
                      <a:pt x="128" y="3"/>
                      <a:pt x="112"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6" name="Freeform 352">
                <a:extLst>
                  <a:ext uri="{FF2B5EF4-FFF2-40B4-BE49-F238E27FC236}">
                    <a16:creationId xmlns:a16="http://schemas.microsoft.com/office/drawing/2014/main" id="{CB8B61DC-E4B2-4520-B812-BA7F20998EC6}"/>
                  </a:ext>
                </a:extLst>
              </p:cNvPr>
              <p:cNvSpPr>
                <a:spLocks noEditPoints="1"/>
              </p:cNvSpPr>
              <p:nvPr/>
            </p:nvSpPr>
            <p:spPr bwMode="auto">
              <a:xfrm>
                <a:off x="5662613" y="2833688"/>
                <a:ext cx="53975" cy="0"/>
              </a:xfrm>
              <a:custGeom>
                <a:avLst/>
                <a:gdLst>
                  <a:gd name="T0" fmla="*/ 0 w 31"/>
                  <a:gd name="T1" fmla="*/ 0 w 31"/>
                  <a:gd name="T2" fmla="*/ 31 w 31"/>
                  <a:gd name="T3" fmla="*/ 0 w 31"/>
                  <a:gd name="T4" fmla="*/ 0 w 31"/>
                  <a:gd name="T5" fmla="*/ 0 w 31"/>
                  <a:gd name="T6" fmla="*/ 0 w 31"/>
                  <a:gd name="T7" fmla="*/ 0 w 3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1">
                    <a:moveTo>
                      <a:pt x="0" y="0"/>
                    </a:moveTo>
                    <a:cubicBezTo>
                      <a:pt x="0" y="0"/>
                      <a:pt x="0" y="0"/>
                      <a:pt x="0" y="0"/>
                    </a:cubicBezTo>
                    <a:cubicBezTo>
                      <a:pt x="31" y="0"/>
                      <a:pt x="31" y="0"/>
                      <a:pt x="31" y="0"/>
                    </a:cubicBez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7" name="Freeform 353">
                <a:extLst>
                  <a:ext uri="{FF2B5EF4-FFF2-40B4-BE49-F238E27FC236}">
                    <a16:creationId xmlns:a16="http://schemas.microsoft.com/office/drawing/2014/main" id="{EFDF5237-A383-4871-AF54-4F4A8FCB3D67}"/>
                  </a:ext>
                </a:extLst>
              </p:cNvPr>
              <p:cNvSpPr>
                <a:spLocks/>
              </p:cNvSpPr>
              <p:nvPr/>
            </p:nvSpPr>
            <p:spPr bwMode="auto">
              <a:xfrm>
                <a:off x="5595938" y="2811463"/>
                <a:ext cx="120650" cy="82550"/>
              </a:xfrm>
              <a:custGeom>
                <a:avLst/>
                <a:gdLst>
                  <a:gd name="T0" fmla="*/ 14 w 69"/>
                  <a:gd name="T1" fmla="*/ 0 h 48"/>
                  <a:gd name="T2" fmla="*/ 0 w 69"/>
                  <a:gd name="T3" fmla="*/ 48 h 48"/>
                  <a:gd name="T4" fmla="*/ 0 w 69"/>
                  <a:gd name="T5" fmla="*/ 48 h 48"/>
                  <a:gd name="T6" fmla="*/ 35 w 69"/>
                  <a:gd name="T7" fmla="*/ 42 h 48"/>
                  <a:gd name="T8" fmla="*/ 35 w 69"/>
                  <a:gd name="T9" fmla="*/ 42 h 48"/>
                  <a:gd name="T10" fmla="*/ 35 w 69"/>
                  <a:gd name="T11" fmla="*/ 42 h 48"/>
                  <a:gd name="T12" fmla="*/ 36 w 69"/>
                  <a:gd name="T13" fmla="*/ 42 h 48"/>
                  <a:gd name="T14" fmla="*/ 36 w 69"/>
                  <a:gd name="T15" fmla="*/ 42 h 48"/>
                  <a:gd name="T16" fmla="*/ 36 w 69"/>
                  <a:gd name="T17" fmla="*/ 42 h 48"/>
                  <a:gd name="T18" fmla="*/ 36 w 69"/>
                  <a:gd name="T19" fmla="*/ 42 h 48"/>
                  <a:gd name="T20" fmla="*/ 36 w 69"/>
                  <a:gd name="T21" fmla="*/ 41 h 48"/>
                  <a:gd name="T22" fmla="*/ 36 w 69"/>
                  <a:gd name="T23" fmla="*/ 41 h 48"/>
                  <a:gd name="T24" fmla="*/ 36 w 69"/>
                  <a:gd name="T25" fmla="*/ 41 h 48"/>
                  <a:gd name="T26" fmla="*/ 36 w 69"/>
                  <a:gd name="T27" fmla="*/ 41 h 48"/>
                  <a:gd name="T28" fmla="*/ 36 w 69"/>
                  <a:gd name="T29" fmla="*/ 41 h 48"/>
                  <a:gd name="T30" fmla="*/ 37 w 69"/>
                  <a:gd name="T31" fmla="*/ 41 h 48"/>
                  <a:gd name="T32" fmla="*/ 37 w 69"/>
                  <a:gd name="T33" fmla="*/ 41 h 48"/>
                  <a:gd name="T34" fmla="*/ 37 w 69"/>
                  <a:gd name="T35" fmla="*/ 41 h 48"/>
                  <a:gd name="T36" fmla="*/ 37 w 69"/>
                  <a:gd name="T37" fmla="*/ 41 h 48"/>
                  <a:gd name="T38" fmla="*/ 37 w 69"/>
                  <a:gd name="T39" fmla="*/ 41 h 48"/>
                  <a:gd name="T40" fmla="*/ 37 w 69"/>
                  <a:gd name="T41" fmla="*/ 41 h 48"/>
                  <a:gd name="T42" fmla="*/ 37 w 69"/>
                  <a:gd name="T43" fmla="*/ 41 h 48"/>
                  <a:gd name="T44" fmla="*/ 38 w 69"/>
                  <a:gd name="T45" fmla="*/ 41 h 48"/>
                  <a:gd name="T46" fmla="*/ 38 w 69"/>
                  <a:gd name="T47" fmla="*/ 41 h 48"/>
                  <a:gd name="T48" fmla="*/ 38 w 69"/>
                  <a:gd name="T49" fmla="*/ 41 h 48"/>
                  <a:gd name="T50" fmla="*/ 38 w 69"/>
                  <a:gd name="T51" fmla="*/ 41 h 48"/>
                  <a:gd name="T52" fmla="*/ 38 w 69"/>
                  <a:gd name="T53" fmla="*/ 41 h 48"/>
                  <a:gd name="T54" fmla="*/ 38 w 69"/>
                  <a:gd name="T55" fmla="*/ 41 h 48"/>
                  <a:gd name="T56" fmla="*/ 38 w 69"/>
                  <a:gd name="T57" fmla="*/ 37 h 48"/>
                  <a:gd name="T58" fmla="*/ 38 w 69"/>
                  <a:gd name="T59" fmla="*/ 37 h 48"/>
                  <a:gd name="T60" fmla="*/ 38 w 69"/>
                  <a:gd name="T61" fmla="*/ 33 h 48"/>
                  <a:gd name="T62" fmla="*/ 38 w 69"/>
                  <a:gd name="T63" fmla="*/ 33 h 48"/>
                  <a:gd name="T64" fmla="*/ 38 w 69"/>
                  <a:gd name="T65" fmla="*/ 33 h 48"/>
                  <a:gd name="T66" fmla="*/ 38 w 69"/>
                  <a:gd name="T67" fmla="*/ 33 h 48"/>
                  <a:gd name="T68" fmla="*/ 39 w 69"/>
                  <a:gd name="T69" fmla="*/ 33 h 48"/>
                  <a:gd name="T70" fmla="*/ 46 w 69"/>
                  <a:gd name="T71" fmla="*/ 33 h 48"/>
                  <a:gd name="T72" fmla="*/ 46 w 69"/>
                  <a:gd name="T73" fmla="*/ 33 h 48"/>
                  <a:gd name="T74" fmla="*/ 46 w 69"/>
                  <a:gd name="T75" fmla="*/ 33 h 48"/>
                  <a:gd name="T76" fmla="*/ 69 w 69"/>
                  <a:gd name="T77" fmla="*/ 31 h 48"/>
                  <a:gd name="T78" fmla="*/ 69 w 69"/>
                  <a:gd name="T79" fmla="*/ 31 h 48"/>
                  <a:gd name="T80" fmla="*/ 69 w 69"/>
                  <a:gd name="T81" fmla="*/ 13 h 48"/>
                  <a:gd name="T82" fmla="*/ 69 w 69"/>
                  <a:gd name="T83" fmla="*/ 13 h 48"/>
                  <a:gd name="T84" fmla="*/ 38 w 69"/>
                  <a:gd name="T85" fmla="*/ 13 h 48"/>
                  <a:gd name="T86" fmla="*/ 38 w 69"/>
                  <a:gd name="T87" fmla="*/ 13 h 48"/>
                  <a:gd name="T88" fmla="*/ 38 w 69"/>
                  <a:gd name="T89" fmla="*/ 13 h 48"/>
                  <a:gd name="T90" fmla="*/ 38 w 69"/>
                  <a:gd name="T91" fmla="*/ 13 h 48"/>
                  <a:gd name="T92" fmla="*/ 14 w 69"/>
                  <a:gd name="T9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48">
                    <a:moveTo>
                      <a:pt x="14" y="0"/>
                    </a:moveTo>
                    <a:cubicBezTo>
                      <a:pt x="12" y="3"/>
                      <a:pt x="0" y="17"/>
                      <a:pt x="0" y="48"/>
                    </a:cubicBezTo>
                    <a:cubicBezTo>
                      <a:pt x="0" y="48"/>
                      <a:pt x="0" y="48"/>
                      <a:pt x="0" y="48"/>
                    </a:cubicBezTo>
                    <a:cubicBezTo>
                      <a:pt x="14" y="47"/>
                      <a:pt x="26" y="45"/>
                      <a:pt x="35" y="42"/>
                    </a:cubicBezTo>
                    <a:cubicBezTo>
                      <a:pt x="35" y="42"/>
                      <a:pt x="35" y="42"/>
                      <a:pt x="35" y="42"/>
                    </a:cubicBezTo>
                    <a:cubicBezTo>
                      <a:pt x="35" y="42"/>
                      <a:pt x="35" y="42"/>
                      <a:pt x="35" y="42"/>
                    </a:cubicBezTo>
                    <a:cubicBezTo>
                      <a:pt x="35" y="42"/>
                      <a:pt x="35" y="42"/>
                      <a:pt x="36" y="42"/>
                    </a:cubicBezTo>
                    <a:cubicBezTo>
                      <a:pt x="36" y="42"/>
                      <a:pt x="36" y="42"/>
                      <a:pt x="36" y="42"/>
                    </a:cubicBezTo>
                    <a:cubicBezTo>
                      <a:pt x="36" y="42"/>
                      <a:pt x="36" y="42"/>
                      <a:pt x="36" y="42"/>
                    </a:cubicBezTo>
                    <a:cubicBezTo>
                      <a:pt x="36" y="42"/>
                      <a:pt x="36" y="42"/>
                      <a:pt x="36" y="42"/>
                    </a:cubicBezTo>
                    <a:cubicBezTo>
                      <a:pt x="36" y="42"/>
                      <a:pt x="36" y="41"/>
                      <a:pt x="36" y="41"/>
                    </a:cubicBezTo>
                    <a:cubicBezTo>
                      <a:pt x="36" y="41"/>
                      <a:pt x="36" y="41"/>
                      <a:pt x="36" y="41"/>
                    </a:cubicBezTo>
                    <a:cubicBezTo>
                      <a:pt x="36" y="41"/>
                      <a:pt x="36" y="41"/>
                      <a:pt x="36" y="41"/>
                    </a:cubicBezTo>
                    <a:cubicBezTo>
                      <a:pt x="36" y="41"/>
                      <a:pt x="36" y="41"/>
                      <a:pt x="36" y="41"/>
                    </a:cubicBezTo>
                    <a:cubicBezTo>
                      <a:pt x="36" y="41"/>
                      <a:pt x="36" y="41"/>
                      <a:pt x="36" y="41"/>
                    </a:cubicBezTo>
                    <a:cubicBezTo>
                      <a:pt x="36" y="41"/>
                      <a:pt x="36"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38"/>
                      <a:pt x="38" y="37"/>
                      <a:pt x="38" y="37"/>
                    </a:cubicBezTo>
                    <a:cubicBezTo>
                      <a:pt x="38" y="37"/>
                      <a:pt x="38" y="37"/>
                      <a:pt x="38" y="37"/>
                    </a:cubicBezTo>
                    <a:cubicBezTo>
                      <a:pt x="38" y="37"/>
                      <a:pt x="38" y="36"/>
                      <a:pt x="38" y="33"/>
                    </a:cubicBezTo>
                    <a:cubicBezTo>
                      <a:pt x="38" y="33"/>
                      <a:pt x="38" y="33"/>
                      <a:pt x="38" y="33"/>
                    </a:cubicBezTo>
                    <a:cubicBezTo>
                      <a:pt x="38" y="33"/>
                      <a:pt x="38" y="33"/>
                      <a:pt x="38" y="33"/>
                    </a:cubicBezTo>
                    <a:cubicBezTo>
                      <a:pt x="38" y="33"/>
                      <a:pt x="38" y="33"/>
                      <a:pt x="38" y="33"/>
                    </a:cubicBezTo>
                    <a:cubicBezTo>
                      <a:pt x="38" y="33"/>
                      <a:pt x="39" y="33"/>
                      <a:pt x="39" y="33"/>
                    </a:cubicBezTo>
                    <a:cubicBezTo>
                      <a:pt x="41" y="33"/>
                      <a:pt x="44" y="33"/>
                      <a:pt x="46" y="33"/>
                    </a:cubicBezTo>
                    <a:cubicBezTo>
                      <a:pt x="46" y="33"/>
                      <a:pt x="46" y="33"/>
                      <a:pt x="46" y="33"/>
                    </a:cubicBezTo>
                    <a:cubicBezTo>
                      <a:pt x="46" y="33"/>
                      <a:pt x="46" y="33"/>
                      <a:pt x="46" y="33"/>
                    </a:cubicBezTo>
                    <a:cubicBezTo>
                      <a:pt x="58" y="33"/>
                      <a:pt x="68" y="31"/>
                      <a:pt x="69" y="31"/>
                    </a:cubicBezTo>
                    <a:cubicBezTo>
                      <a:pt x="69" y="31"/>
                      <a:pt x="69" y="31"/>
                      <a:pt x="69" y="31"/>
                    </a:cubicBezTo>
                    <a:cubicBezTo>
                      <a:pt x="69" y="13"/>
                      <a:pt x="69" y="13"/>
                      <a:pt x="69" y="13"/>
                    </a:cubicBezTo>
                    <a:cubicBezTo>
                      <a:pt x="69" y="13"/>
                      <a:pt x="69" y="13"/>
                      <a:pt x="69" y="13"/>
                    </a:cubicBezTo>
                    <a:cubicBezTo>
                      <a:pt x="38" y="13"/>
                      <a:pt x="38" y="13"/>
                      <a:pt x="38" y="13"/>
                    </a:cubicBezTo>
                    <a:cubicBezTo>
                      <a:pt x="38" y="13"/>
                      <a:pt x="38" y="13"/>
                      <a:pt x="38" y="13"/>
                    </a:cubicBezTo>
                    <a:cubicBezTo>
                      <a:pt x="38" y="13"/>
                      <a:pt x="38" y="13"/>
                      <a:pt x="38" y="13"/>
                    </a:cubicBezTo>
                    <a:cubicBezTo>
                      <a:pt x="38" y="13"/>
                      <a:pt x="38" y="13"/>
                      <a:pt x="38" y="13"/>
                    </a:cubicBezTo>
                    <a:cubicBezTo>
                      <a:pt x="38" y="13"/>
                      <a:pt x="30" y="3"/>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8" name="Freeform 354">
                <a:extLst>
                  <a:ext uri="{FF2B5EF4-FFF2-40B4-BE49-F238E27FC236}">
                    <a16:creationId xmlns:a16="http://schemas.microsoft.com/office/drawing/2014/main" id="{E0C1A3AA-63BD-4394-8807-4CDE370B0982}"/>
                  </a:ext>
                </a:extLst>
              </p:cNvPr>
              <p:cNvSpPr>
                <a:spLocks noEditPoints="1"/>
              </p:cNvSpPr>
              <p:nvPr/>
            </p:nvSpPr>
            <p:spPr bwMode="auto">
              <a:xfrm>
                <a:off x="5656263" y="2865438"/>
                <a:ext cx="60325" cy="19050"/>
              </a:xfrm>
              <a:custGeom>
                <a:avLst/>
                <a:gdLst>
                  <a:gd name="T0" fmla="*/ 0 w 34"/>
                  <a:gd name="T1" fmla="*/ 11 h 11"/>
                  <a:gd name="T2" fmla="*/ 0 w 34"/>
                  <a:gd name="T3" fmla="*/ 11 h 11"/>
                  <a:gd name="T4" fmla="*/ 0 w 34"/>
                  <a:gd name="T5" fmla="*/ 11 h 11"/>
                  <a:gd name="T6" fmla="*/ 1 w 34"/>
                  <a:gd name="T7" fmla="*/ 11 h 11"/>
                  <a:gd name="T8" fmla="*/ 0 w 34"/>
                  <a:gd name="T9" fmla="*/ 11 h 11"/>
                  <a:gd name="T10" fmla="*/ 1 w 34"/>
                  <a:gd name="T11" fmla="*/ 11 h 11"/>
                  <a:gd name="T12" fmla="*/ 1 w 34"/>
                  <a:gd name="T13" fmla="*/ 11 h 11"/>
                  <a:gd name="T14" fmla="*/ 1 w 34"/>
                  <a:gd name="T15" fmla="*/ 11 h 11"/>
                  <a:gd name="T16" fmla="*/ 1 w 34"/>
                  <a:gd name="T17" fmla="*/ 11 h 11"/>
                  <a:gd name="T18" fmla="*/ 1 w 34"/>
                  <a:gd name="T19" fmla="*/ 10 h 11"/>
                  <a:gd name="T20" fmla="*/ 1 w 34"/>
                  <a:gd name="T21" fmla="*/ 11 h 11"/>
                  <a:gd name="T22" fmla="*/ 1 w 34"/>
                  <a:gd name="T23" fmla="*/ 10 h 11"/>
                  <a:gd name="T24" fmla="*/ 1 w 34"/>
                  <a:gd name="T25" fmla="*/ 10 h 11"/>
                  <a:gd name="T26" fmla="*/ 1 w 34"/>
                  <a:gd name="T27" fmla="*/ 10 h 11"/>
                  <a:gd name="T28" fmla="*/ 1 w 34"/>
                  <a:gd name="T29" fmla="*/ 10 h 11"/>
                  <a:gd name="T30" fmla="*/ 1 w 34"/>
                  <a:gd name="T31" fmla="*/ 10 h 11"/>
                  <a:gd name="T32" fmla="*/ 1 w 34"/>
                  <a:gd name="T33" fmla="*/ 10 h 11"/>
                  <a:gd name="T34" fmla="*/ 1 w 34"/>
                  <a:gd name="T35" fmla="*/ 10 h 11"/>
                  <a:gd name="T36" fmla="*/ 2 w 34"/>
                  <a:gd name="T37" fmla="*/ 10 h 11"/>
                  <a:gd name="T38" fmla="*/ 2 w 34"/>
                  <a:gd name="T39" fmla="*/ 10 h 11"/>
                  <a:gd name="T40" fmla="*/ 2 w 34"/>
                  <a:gd name="T41" fmla="*/ 10 h 11"/>
                  <a:gd name="T42" fmla="*/ 2 w 34"/>
                  <a:gd name="T43" fmla="*/ 10 h 11"/>
                  <a:gd name="T44" fmla="*/ 2 w 34"/>
                  <a:gd name="T45" fmla="*/ 10 h 11"/>
                  <a:gd name="T46" fmla="*/ 2 w 34"/>
                  <a:gd name="T47" fmla="*/ 10 h 11"/>
                  <a:gd name="T48" fmla="*/ 2 w 34"/>
                  <a:gd name="T49" fmla="*/ 10 h 11"/>
                  <a:gd name="T50" fmla="*/ 2 w 34"/>
                  <a:gd name="T51" fmla="*/ 10 h 11"/>
                  <a:gd name="T52" fmla="*/ 2 w 34"/>
                  <a:gd name="T53" fmla="*/ 10 h 11"/>
                  <a:gd name="T54" fmla="*/ 3 w 34"/>
                  <a:gd name="T55" fmla="*/ 10 h 11"/>
                  <a:gd name="T56" fmla="*/ 2 w 34"/>
                  <a:gd name="T57" fmla="*/ 10 h 11"/>
                  <a:gd name="T58" fmla="*/ 3 w 34"/>
                  <a:gd name="T59" fmla="*/ 10 h 11"/>
                  <a:gd name="T60" fmla="*/ 3 w 34"/>
                  <a:gd name="T61" fmla="*/ 10 h 11"/>
                  <a:gd name="T62" fmla="*/ 3 w 34"/>
                  <a:gd name="T63" fmla="*/ 10 h 11"/>
                  <a:gd name="T64" fmla="*/ 3 w 34"/>
                  <a:gd name="T65" fmla="*/ 10 h 11"/>
                  <a:gd name="T66" fmla="*/ 3 w 34"/>
                  <a:gd name="T67" fmla="*/ 10 h 11"/>
                  <a:gd name="T68" fmla="*/ 3 w 34"/>
                  <a:gd name="T69" fmla="*/ 10 h 11"/>
                  <a:gd name="T70" fmla="*/ 3 w 34"/>
                  <a:gd name="T71" fmla="*/ 10 h 11"/>
                  <a:gd name="T72" fmla="*/ 11 w 34"/>
                  <a:gd name="T73" fmla="*/ 2 h 11"/>
                  <a:gd name="T74" fmla="*/ 11 w 34"/>
                  <a:gd name="T75" fmla="*/ 2 h 11"/>
                  <a:gd name="T76" fmla="*/ 11 w 34"/>
                  <a:gd name="T77" fmla="*/ 2 h 11"/>
                  <a:gd name="T78" fmla="*/ 11 w 34"/>
                  <a:gd name="T79" fmla="*/ 2 h 11"/>
                  <a:gd name="T80" fmla="*/ 3 w 34"/>
                  <a:gd name="T81" fmla="*/ 2 h 11"/>
                  <a:gd name="T82" fmla="*/ 4 w 34"/>
                  <a:gd name="T83" fmla="*/ 2 h 11"/>
                  <a:gd name="T84" fmla="*/ 3 w 34"/>
                  <a:gd name="T85" fmla="*/ 2 h 11"/>
                  <a:gd name="T86" fmla="*/ 3 w 34"/>
                  <a:gd name="T87" fmla="*/ 2 h 11"/>
                  <a:gd name="T88" fmla="*/ 3 w 34"/>
                  <a:gd name="T89" fmla="*/ 6 h 11"/>
                  <a:gd name="T90" fmla="*/ 3 w 34"/>
                  <a:gd name="T91" fmla="*/ 6 h 11"/>
                  <a:gd name="T92" fmla="*/ 3 w 34"/>
                  <a:gd name="T93" fmla="*/ 10 h 11"/>
                  <a:gd name="T94" fmla="*/ 3 w 34"/>
                  <a:gd name="T95" fmla="*/ 10 h 11"/>
                  <a:gd name="T96" fmla="*/ 3 w 34"/>
                  <a:gd name="T97" fmla="*/ 6 h 11"/>
                  <a:gd name="T98" fmla="*/ 3 w 34"/>
                  <a:gd name="T99" fmla="*/ 6 h 11"/>
                  <a:gd name="T100" fmla="*/ 3 w 34"/>
                  <a:gd name="T101" fmla="*/ 2 h 11"/>
                  <a:gd name="T102" fmla="*/ 3 w 34"/>
                  <a:gd name="T103" fmla="*/ 2 h 11"/>
                  <a:gd name="T104" fmla="*/ 34 w 34"/>
                  <a:gd name="T105" fmla="*/ 0 h 11"/>
                  <a:gd name="T106" fmla="*/ 11 w 34"/>
                  <a:gd name="T107" fmla="*/ 2 h 11"/>
                  <a:gd name="T108" fmla="*/ 34 w 34"/>
                  <a:gd name="T10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11">
                    <a:moveTo>
                      <a:pt x="0" y="11"/>
                    </a:moveTo>
                    <a:cubicBezTo>
                      <a:pt x="0" y="11"/>
                      <a:pt x="0" y="11"/>
                      <a:pt x="0" y="11"/>
                    </a:cubicBezTo>
                    <a:cubicBezTo>
                      <a:pt x="0" y="11"/>
                      <a:pt x="0" y="11"/>
                      <a:pt x="0" y="11"/>
                    </a:cubicBezTo>
                    <a:moveTo>
                      <a:pt x="1" y="11"/>
                    </a:moveTo>
                    <a:cubicBezTo>
                      <a:pt x="0" y="11"/>
                      <a:pt x="0" y="11"/>
                      <a:pt x="0" y="11"/>
                    </a:cubicBezTo>
                    <a:cubicBezTo>
                      <a:pt x="0" y="11"/>
                      <a:pt x="0" y="11"/>
                      <a:pt x="1" y="11"/>
                    </a:cubicBezTo>
                    <a:moveTo>
                      <a:pt x="1" y="11"/>
                    </a:moveTo>
                    <a:cubicBezTo>
                      <a:pt x="1" y="11"/>
                      <a:pt x="1" y="11"/>
                      <a:pt x="1" y="11"/>
                    </a:cubicBezTo>
                    <a:cubicBezTo>
                      <a:pt x="1" y="11"/>
                      <a:pt x="1" y="11"/>
                      <a:pt x="1" y="11"/>
                    </a:cubicBezTo>
                    <a:moveTo>
                      <a:pt x="1" y="10"/>
                    </a:moveTo>
                    <a:cubicBezTo>
                      <a:pt x="1" y="10"/>
                      <a:pt x="1" y="11"/>
                      <a:pt x="1" y="11"/>
                    </a:cubicBezTo>
                    <a:cubicBezTo>
                      <a:pt x="1" y="11"/>
                      <a:pt x="1" y="10"/>
                      <a:pt x="1" y="10"/>
                    </a:cubicBezTo>
                    <a:moveTo>
                      <a:pt x="1" y="10"/>
                    </a:moveTo>
                    <a:cubicBezTo>
                      <a:pt x="1" y="10"/>
                      <a:pt x="1" y="10"/>
                      <a:pt x="1" y="10"/>
                    </a:cubicBezTo>
                    <a:cubicBezTo>
                      <a:pt x="1" y="10"/>
                      <a:pt x="1" y="10"/>
                      <a:pt x="1" y="10"/>
                    </a:cubicBezTo>
                    <a:moveTo>
                      <a:pt x="1" y="10"/>
                    </a:moveTo>
                    <a:cubicBezTo>
                      <a:pt x="1" y="10"/>
                      <a:pt x="1" y="10"/>
                      <a:pt x="1" y="10"/>
                    </a:cubicBezTo>
                    <a:cubicBezTo>
                      <a:pt x="1" y="10"/>
                      <a:pt x="1" y="10"/>
                      <a:pt x="1"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3" y="10"/>
                    </a:moveTo>
                    <a:cubicBezTo>
                      <a:pt x="3" y="10"/>
                      <a:pt x="2" y="10"/>
                      <a:pt x="2" y="10"/>
                    </a:cubicBezTo>
                    <a:cubicBezTo>
                      <a:pt x="2" y="10"/>
                      <a:pt x="3" y="10"/>
                      <a:pt x="3" y="10"/>
                    </a:cubicBezTo>
                    <a:moveTo>
                      <a:pt x="3" y="10"/>
                    </a:moveTo>
                    <a:cubicBezTo>
                      <a:pt x="3" y="10"/>
                      <a:pt x="3" y="10"/>
                      <a:pt x="3" y="10"/>
                    </a:cubicBezTo>
                    <a:cubicBezTo>
                      <a:pt x="3" y="10"/>
                      <a:pt x="3" y="10"/>
                      <a:pt x="3" y="10"/>
                    </a:cubicBezTo>
                    <a:moveTo>
                      <a:pt x="3" y="10"/>
                    </a:moveTo>
                    <a:cubicBezTo>
                      <a:pt x="3" y="10"/>
                      <a:pt x="3" y="10"/>
                      <a:pt x="3" y="10"/>
                    </a:cubicBezTo>
                    <a:cubicBezTo>
                      <a:pt x="3" y="10"/>
                      <a:pt x="3" y="10"/>
                      <a:pt x="3" y="10"/>
                    </a:cubicBezTo>
                    <a:moveTo>
                      <a:pt x="11" y="2"/>
                    </a:moveTo>
                    <a:cubicBezTo>
                      <a:pt x="11" y="2"/>
                      <a:pt x="11" y="2"/>
                      <a:pt x="11" y="2"/>
                    </a:cubicBezTo>
                    <a:cubicBezTo>
                      <a:pt x="11" y="2"/>
                      <a:pt x="11" y="2"/>
                      <a:pt x="11" y="2"/>
                    </a:cubicBezTo>
                    <a:cubicBezTo>
                      <a:pt x="11" y="2"/>
                      <a:pt x="11" y="2"/>
                      <a:pt x="11" y="2"/>
                    </a:cubicBezTo>
                    <a:moveTo>
                      <a:pt x="3" y="2"/>
                    </a:moveTo>
                    <a:cubicBezTo>
                      <a:pt x="3" y="2"/>
                      <a:pt x="4" y="2"/>
                      <a:pt x="4" y="2"/>
                    </a:cubicBezTo>
                    <a:cubicBezTo>
                      <a:pt x="4" y="2"/>
                      <a:pt x="3" y="2"/>
                      <a:pt x="3" y="2"/>
                    </a:cubicBezTo>
                    <a:moveTo>
                      <a:pt x="3" y="2"/>
                    </a:moveTo>
                    <a:cubicBezTo>
                      <a:pt x="3" y="5"/>
                      <a:pt x="3" y="6"/>
                      <a:pt x="3" y="6"/>
                    </a:cubicBezTo>
                    <a:cubicBezTo>
                      <a:pt x="3" y="6"/>
                      <a:pt x="3" y="6"/>
                      <a:pt x="3" y="6"/>
                    </a:cubicBezTo>
                    <a:cubicBezTo>
                      <a:pt x="3" y="6"/>
                      <a:pt x="3" y="7"/>
                      <a:pt x="3" y="10"/>
                    </a:cubicBezTo>
                    <a:cubicBezTo>
                      <a:pt x="3" y="10"/>
                      <a:pt x="3" y="10"/>
                      <a:pt x="3" y="10"/>
                    </a:cubicBezTo>
                    <a:cubicBezTo>
                      <a:pt x="3" y="7"/>
                      <a:pt x="3" y="6"/>
                      <a:pt x="3" y="6"/>
                    </a:cubicBezTo>
                    <a:cubicBezTo>
                      <a:pt x="3" y="6"/>
                      <a:pt x="3" y="6"/>
                      <a:pt x="3" y="6"/>
                    </a:cubicBezTo>
                    <a:cubicBezTo>
                      <a:pt x="3" y="6"/>
                      <a:pt x="3" y="5"/>
                      <a:pt x="3" y="2"/>
                    </a:cubicBezTo>
                    <a:cubicBezTo>
                      <a:pt x="3" y="2"/>
                      <a:pt x="3" y="2"/>
                      <a:pt x="3" y="2"/>
                    </a:cubicBezTo>
                    <a:moveTo>
                      <a:pt x="34" y="0"/>
                    </a:moveTo>
                    <a:cubicBezTo>
                      <a:pt x="33" y="0"/>
                      <a:pt x="23" y="2"/>
                      <a:pt x="11" y="2"/>
                    </a:cubicBezTo>
                    <a:cubicBezTo>
                      <a:pt x="23" y="2"/>
                      <a:pt x="33" y="0"/>
                      <a:pt x="34"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9" name="Freeform 355">
                <a:extLst>
                  <a:ext uri="{FF2B5EF4-FFF2-40B4-BE49-F238E27FC236}">
                    <a16:creationId xmlns:a16="http://schemas.microsoft.com/office/drawing/2014/main" id="{F4BFF24A-7479-4233-9FA7-5BA103C9F23A}"/>
                  </a:ext>
                </a:extLst>
              </p:cNvPr>
              <p:cNvSpPr>
                <a:spLocks/>
              </p:cNvSpPr>
              <p:nvPr/>
            </p:nvSpPr>
            <p:spPr bwMode="auto">
              <a:xfrm>
                <a:off x="6002338" y="1860550"/>
                <a:ext cx="3175" cy="169863"/>
              </a:xfrm>
              <a:custGeom>
                <a:avLst/>
                <a:gdLst>
                  <a:gd name="T0" fmla="*/ 0 w 2"/>
                  <a:gd name="T1" fmla="*/ 0 h 99"/>
                  <a:gd name="T2" fmla="*/ 2 w 2"/>
                  <a:gd name="T3" fmla="*/ 4 h 99"/>
                  <a:gd name="T4" fmla="*/ 2 w 2"/>
                  <a:gd name="T5" fmla="*/ 99 h 99"/>
                  <a:gd name="T6" fmla="*/ 2 w 2"/>
                  <a:gd name="T7" fmla="*/ 3 h 99"/>
                  <a:gd name="T8" fmla="*/ 2 w 2"/>
                  <a:gd name="T9" fmla="*/ 1 h 99"/>
                  <a:gd name="T10" fmla="*/ 1 w 2"/>
                  <a:gd name="T11" fmla="*/ 1 h 99"/>
                  <a:gd name="T12" fmla="*/ 0 w 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2" h="99">
                    <a:moveTo>
                      <a:pt x="0" y="0"/>
                    </a:moveTo>
                    <a:cubicBezTo>
                      <a:pt x="2" y="4"/>
                      <a:pt x="2" y="4"/>
                      <a:pt x="2" y="4"/>
                    </a:cubicBezTo>
                    <a:cubicBezTo>
                      <a:pt x="2" y="99"/>
                      <a:pt x="2" y="99"/>
                      <a:pt x="2" y="99"/>
                    </a:cubicBezTo>
                    <a:cubicBezTo>
                      <a:pt x="2" y="3"/>
                      <a:pt x="2" y="3"/>
                      <a:pt x="2" y="3"/>
                    </a:cubicBezTo>
                    <a:cubicBezTo>
                      <a:pt x="2" y="1"/>
                      <a:pt x="2" y="1"/>
                      <a:pt x="2" y="1"/>
                    </a:cubicBezTo>
                    <a:cubicBezTo>
                      <a:pt x="1" y="1"/>
                      <a:pt x="1" y="1"/>
                      <a:pt x="1" y="1"/>
                    </a:cubicBezTo>
                    <a:cubicBezTo>
                      <a:pt x="1" y="1"/>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0" name="Freeform 356">
                <a:extLst>
                  <a:ext uri="{FF2B5EF4-FFF2-40B4-BE49-F238E27FC236}">
                    <a16:creationId xmlns:a16="http://schemas.microsoft.com/office/drawing/2014/main" id="{EA8F822B-9922-4C35-9E12-F41F9A30177B}"/>
                  </a:ext>
                </a:extLst>
              </p:cNvPr>
              <p:cNvSpPr>
                <a:spLocks/>
              </p:cNvSpPr>
              <p:nvPr/>
            </p:nvSpPr>
            <p:spPr bwMode="auto">
              <a:xfrm>
                <a:off x="5867401" y="1851025"/>
                <a:ext cx="138113" cy="355600"/>
              </a:xfrm>
              <a:custGeom>
                <a:avLst/>
                <a:gdLst>
                  <a:gd name="T0" fmla="*/ 34 w 79"/>
                  <a:gd name="T1" fmla="*/ 0 h 205"/>
                  <a:gd name="T2" fmla="*/ 22 w 79"/>
                  <a:gd name="T3" fmla="*/ 0 h 205"/>
                  <a:gd name="T4" fmla="*/ 68 w 79"/>
                  <a:gd name="T5" fmla="*/ 25 h 205"/>
                  <a:gd name="T6" fmla="*/ 78 w 79"/>
                  <a:gd name="T7" fmla="*/ 24 h 205"/>
                  <a:gd name="T8" fmla="*/ 78 w 79"/>
                  <a:gd name="T9" fmla="*/ 29 h 205"/>
                  <a:gd name="T10" fmla="*/ 61 w 79"/>
                  <a:gd name="T11" fmla="*/ 32 h 205"/>
                  <a:gd name="T12" fmla="*/ 12 w 79"/>
                  <a:gd name="T13" fmla="*/ 1 h 205"/>
                  <a:gd name="T14" fmla="*/ 0 w 79"/>
                  <a:gd name="T15" fmla="*/ 3 h 205"/>
                  <a:gd name="T16" fmla="*/ 79 w 79"/>
                  <a:gd name="T17" fmla="*/ 205 h 205"/>
                  <a:gd name="T18" fmla="*/ 79 w 79"/>
                  <a:gd name="T19" fmla="*/ 104 h 205"/>
                  <a:gd name="T20" fmla="*/ 79 w 79"/>
                  <a:gd name="T21" fmla="*/ 9 h 205"/>
                  <a:gd name="T22" fmla="*/ 77 w 79"/>
                  <a:gd name="T23" fmla="*/ 5 h 205"/>
                  <a:gd name="T24" fmla="*/ 76 w 79"/>
                  <a:gd name="T25" fmla="*/ 5 h 205"/>
                  <a:gd name="T26" fmla="*/ 34 w 79"/>
                  <a:gd name="T2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205">
                    <a:moveTo>
                      <a:pt x="34" y="0"/>
                    </a:moveTo>
                    <a:cubicBezTo>
                      <a:pt x="30" y="0"/>
                      <a:pt x="26" y="0"/>
                      <a:pt x="22" y="0"/>
                    </a:cubicBezTo>
                    <a:cubicBezTo>
                      <a:pt x="30" y="15"/>
                      <a:pt x="47" y="25"/>
                      <a:pt x="68" y="25"/>
                    </a:cubicBezTo>
                    <a:cubicBezTo>
                      <a:pt x="71" y="25"/>
                      <a:pt x="74" y="25"/>
                      <a:pt x="78" y="24"/>
                    </a:cubicBezTo>
                    <a:cubicBezTo>
                      <a:pt x="78" y="26"/>
                      <a:pt x="78" y="28"/>
                      <a:pt x="78" y="29"/>
                    </a:cubicBezTo>
                    <a:cubicBezTo>
                      <a:pt x="73" y="31"/>
                      <a:pt x="67" y="32"/>
                      <a:pt x="61" y="32"/>
                    </a:cubicBezTo>
                    <a:cubicBezTo>
                      <a:pt x="38" y="32"/>
                      <a:pt x="18" y="19"/>
                      <a:pt x="12" y="1"/>
                    </a:cubicBezTo>
                    <a:cubicBezTo>
                      <a:pt x="8" y="2"/>
                      <a:pt x="4" y="2"/>
                      <a:pt x="0" y="3"/>
                    </a:cubicBezTo>
                    <a:cubicBezTo>
                      <a:pt x="20" y="74"/>
                      <a:pt x="45" y="149"/>
                      <a:pt x="79" y="205"/>
                    </a:cubicBezTo>
                    <a:cubicBezTo>
                      <a:pt x="79" y="104"/>
                      <a:pt x="79" y="104"/>
                      <a:pt x="79" y="104"/>
                    </a:cubicBezTo>
                    <a:cubicBezTo>
                      <a:pt x="79" y="9"/>
                      <a:pt x="79" y="9"/>
                      <a:pt x="79" y="9"/>
                    </a:cubicBezTo>
                    <a:cubicBezTo>
                      <a:pt x="77" y="5"/>
                      <a:pt x="77" y="5"/>
                      <a:pt x="77" y="5"/>
                    </a:cubicBezTo>
                    <a:cubicBezTo>
                      <a:pt x="77" y="5"/>
                      <a:pt x="76" y="5"/>
                      <a:pt x="76" y="5"/>
                    </a:cubicBezTo>
                    <a:cubicBezTo>
                      <a:pt x="62" y="1"/>
                      <a:pt x="48" y="0"/>
                      <a:pt x="34"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1" name="Freeform 357">
                <a:extLst>
                  <a:ext uri="{FF2B5EF4-FFF2-40B4-BE49-F238E27FC236}">
                    <a16:creationId xmlns:a16="http://schemas.microsoft.com/office/drawing/2014/main" id="{6FF2DCC1-11AE-4D1E-9D7A-B47BF7AF953B}"/>
                  </a:ext>
                </a:extLst>
              </p:cNvPr>
              <p:cNvSpPr>
                <a:spLocks/>
              </p:cNvSpPr>
              <p:nvPr/>
            </p:nvSpPr>
            <p:spPr bwMode="auto">
              <a:xfrm>
                <a:off x="5888038" y="1851025"/>
                <a:ext cx="115888" cy="55563"/>
              </a:xfrm>
              <a:custGeom>
                <a:avLst/>
                <a:gdLst>
                  <a:gd name="T0" fmla="*/ 10 w 66"/>
                  <a:gd name="T1" fmla="*/ 0 h 32"/>
                  <a:gd name="T2" fmla="*/ 0 w 66"/>
                  <a:gd name="T3" fmla="*/ 1 h 32"/>
                  <a:gd name="T4" fmla="*/ 49 w 66"/>
                  <a:gd name="T5" fmla="*/ 32 h 32"/>
                  <a:gd name="T6" fmla="*/ 66 w 66"/>
                  <a:gd name="T7" fmla="*/ 29 h 32"/>
                  <a:gd name="T8" fmla="*/ 66 w 66"/>
                  <a:gd name="T9" fmla="*/ 24 h 32"/>
                  <a:gd name="T10" fmla="*/ 56 w 66"/>
                  <a:gd name="T11" fmla="*/ 25 h 32"/>
                  <a:gd name="T12" fmla="*/ 10 w 6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66" h="32">
                    <a:moveTo>
                      <a:pt x="10" y="0"/>
                    </a:moveTo>
                    <a:cubicBezTo>
                      <a:pt x="6" y="1"/>
                      <a:pt x="3" y="1"/>
                      <a:pt x="0" y="1"/>
                    </a:cubicBezTo>
                    <a:cubicBezTo>
                      <a:pt x="6" y="19"/>
                      <a:pt x="26" y="32"/>
                      <a:pt x="49" y="32"/>
                    </a:cubicBezTo>
                    <a:cubicBezTo>
                      <a:pt x="55" y="32"/>
                      <a:pt x="61" y="31"/>
                      <a:pt x="66" y="29"/>
                    </a:cubicBezTo>
                    <a:cubicBezTo>
                      <a:pt x="66" y="28"/>
                      <a:pt x="66" y="26"/>
                      <a:pt x="66" y="24"/>
                    </a:cubicBezTo>
                    <a:cubicBezTo>
                      <a:pt x="62" y="25"/>
                      <a:pt x="59" y="25"/>
                      <a:pt x="56" y="25"/>
                    </a:cubicBezTo>
                    <a:cubicBezTo>
                      <a:pt x="35" y="25"/>
                      <a:pt x="18" y="15"/>
                      <a:pt x="10" y="0"/>
                    </a:cubicBezTo>
                  </a:path>
                </a:pathLst>
              </a:custGeom>
              <a:solidFill>
                <a:srgbClr val="004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2" name="Freeform 358">
                <a:extLst>
                  <a:ext uri="{FF2B5EF4-FFF2-40B4-BE49-F238E27FC236}">
                    <a16:creationId xmlns:a16="http://schemas.microsoft.com/office/drawing/2014/main" id="{594315E7-0207-426F-8A55-AF8BCACC8705}"/>
                  </a:ext>
                </a:extLst>
              </p:cNvPr>
              <p:cNvSpPr>
                <a:spLocks/>
              </p:cNvSpPr>
              <p:nvPr/>
            </p:nvSpPr>
            <p:spPr bwMode="auto">
              <a:xfrm>
                <a:off x="6002338" y="1860550"/>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1" y="1"/>
                    </a:cubicBezTo>
                    <a:cubicBezTo>
                      <a:pt x="1" y="1"/>
                      <a:pt x="0" y="0"/>
                      <a:pt x="0" y="0"/>
                    </a:cubicBezTo>
                  </a:path>
                </a:pathLst>
              </a:custGeom>
              <a:solidFill>
                <a:srgbClr val="9460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3" name="Freeform 359">
                <a:extLst>
                  <a:ext uri="{FF2B5EF4-FFF2-40B4-BE49-F238E27FC236}">
                    <a16:creationId xmlns:a16="http://schemas.microsoft.com/office/drawing/2014/main" id="{297364E9-128B-4AF9-9BBA-CE3EEA480F63}"/>
                  </a:ext>
                </a:extLst>
              </p:cNvPr>
              <p:cNvSpPr>
                <a:spLocks noEditPoints="1"/>
              </p:cNvSpPr>
              <p:nvPr/>
            </p:nvSpPr>
            <p:spPr bwMode="auto">
              <a:xfrm>
                <a:off x="5867401" y="1851025"/>
                <a:ext cx="134938" cy="9525"/>
              </a:xfrm>
              <a:custGeom>
                <a:avLst/>
                <a:gdLst>
                  <a:gd name="T0" fmla="*/ 12 w 77"/>
                  <a:gd name="T1" fmla="*/ 1 h 5"/>
                  <a:gd name="T2" fmla="*/ 0 w 77"/>
                  <a:gd name="T3" fmla="*/ 3 h 5"/>
                  <a:gd name="T4" fmla="*/ 0 w 77"/>
                  <a:gd name="T5" fmla="*/ 3 h 5"/>
                  <a:gd name="T6" fmla="*/ 12 w 77"/>
                  <a:gd name="T7" fmla="*/ 1 h 5"/>
                  <a:gd name="T8" fmla="*/ 12 w 77"/>
                  <a:gd name="T9" fmla="*/ 1 h 5"/>
                  <a:gd name="T10" fmla="*/ 34 w 77"/>
                  <a:gd name="T11" fmla="*/ 0 h 5"/>
                  <a:gd name="T12" fmla="*/ 22 w 77"/>
                  <a:gd name="T13" fmla="*/ 0 h 5"/>
                  <a:gd name="T14" fmla="*/ 22 w 77"/>
                  <a:gd name="T15" fmla="*/ 0 h 5"/>
                  <a:gd name="T16" fmla="*/ 34 w 77"/>
                  <a:gd name="T17" fmla="*/ 0 h 5"/>
                  <a:gd name="T18" fmla="*/ 76 w 77"/>
                  <a:gd name="T19" fmla="*/ 5 h 5"/>
                  <a:gd name="T20" fmla="*/ 77 w 77"/>
                  <a:gd name="T21" fmla="*/ 5 h 5"/>
                  <a:gd name="T22" fmla="*/ 77 w 77"/>
                  <a:gd name="T23" fmla="*/ 5 h 5"/>
                  <a:gd name="T24" fmla="*/ 34 w 77"/>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5">
                    <a:moveTo>
                      <a:pt x="12" y="1"/>
                    </a:moveTo>
                    <a:cubicBezTo>
                      <a:pt x="8" y="2"/>
                      <a:pt x="4" y="2"/>
                      <a:pt x="0" y="3"/>
                    </a:cubicBezTo>
                    <a:cubicBezTo>
                      <a:pt x="0" y="3"/>
                      <a:pt x="0" y="3"/>
                      <a:pt x="0" y="3"/>
                    </a:cubicBezTo>
                    <a:cubicBezTo>
                      <a:pt x="4" y="2"/>
                      <a:pt x="8" y="2"/>
                      <a:pt x="12" y="1"/>
                    </a:cubicBezTo>
                    <a:cubicBezTo>
                      <a:pt x="12" y="1"/>
                      <a:pt x="12" y="1"/>
                      <a:pt x="12" y="1"/>
                    </a:cubicBezTo>
                    <a:moveTo>
                      <a:pt x="34" y="0"/>
                    </a:moveTo>
                    <a:cubicBezTo>
                      <a:pt x="30" y="0"/>
                      <a:pt x="26" y="0"/>
                      <a:pt x="22" y="0"/>
                    </a:cubicBezTo>
                    <a:cubicBezTo>
                      <a:pt x="22" y="0"/>
                      <a:pt x="22" y="0"/>
                      <a:pt x="22" y="0"/>
                    </a:cubicBezTo>
                    <a:cubicBezTo>
                      <a:pt x="26" y="0"/>
                      <a:pt x="30" y="0"/>
                      <a:pt x="34" y="0"/>
                    </a:cubicBezTo>
                    <a:cubicBezTo>
                      <a:pt x="48" y="0"/>
                      <a:pt x="62" y="1"/>
                      <a:pt x="76" y="5"/>
                    </a:cubicBezTo>
                    <a:cubicBezTo>
                      <a:pt x="76" y="5"/>
                      <a:pt x="77" y="5"/>
                      <a:pt x="77" y="5"/>
                    </a:cubicBezTo>
                    <a:cubicBezTo>
                      <a:pt x="77" y="5"/>
                      <a:pt x="77" y="5"/>
                      <a:pt x="77" y="5"/>
                    </a:cubicBezTo>
                    <a:cubicBezTo>
                      <a:pt x="62" y="2"/>
                      <a:pt x="48" y="0"/>
                      <a:pt x="34" y="0"/>
                    </a:cubicBezTo>
                  </a:path>
                </a:pathLst>
              </a:custGeom>
              <a:solidFill>
                <a:srgbClr val="3B3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4" name="Freeform 360">
                <a:extLst>
                  <a:ext uri="{FF2B5EF4-FFF2-40B4-BE49-F238E27FC236}">
                    <a16:creationId xmlns:a16="http://schemas.microsoft.com/office/drawing/2014/main" id="{9064DC42-EE39-4CE6-BB78-835C1DBE3E31}"/>
                  </a:ext>
                </a:extLst>
              </p:cNvPr>
              <p:cNvSpPr>
                <a:spLocks/>
              </p:cNvSpPr>
              <p:nvPr/>
            </p:nvSpPr>
            <p:spPr bwMode="auto">
              <a:xfrm>
                <a:off x="5888038" y="1851025"/>
                <a:ext cx="17463"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6" y="1"/>
                      <a:pt x="3" y="1"/>
                      <a:pt x="0" y="1"/>
                    </a:cubicBezTo>
                    <a:cubicBezTo>
                      <a:pt x="0" y="1"/>
                      <a:pt x="0" y="1"/>
                      <a:pt x="0" y="1"/>
                    </a:cubicBezTo>
                    <a:cubicBezTo>
                      <a:pt x="3" y="1"/>
                      <a:pt x="6" y="1"/>
                      <a:pt x="10" y="0"/>
                    </a:cubicBezTo>
                    <a:cubicBezTo>
                      <a:pt x="10" y="0"/>
                      <a:pt x="10" y="0"/>
                      <a:pt x="10" y="0"/>
                    </a:cubicBezTo>
                  </a:path>
                </a:pathLst>
              </a:custGeom>
              <a:solidFill>
                <a:srgbClr val="3B2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5" name="Freeform 361">
                <a:extLst>
                  <a:ext uri="{FF2B5EF4-FFF2-40B4-BE49-F238E27FC236}">
                    <a16:creationId xmlns:a16="http://schemas.microsoft.com/office/drawing/2014/main" id="{1D6A29EF-C07A-4C3A-B1A2-1BFBB5E4B78E}"/>
                  </a:ext>
                </a:extLst>
              </p:cNvPr>
              <p:cNvSpPr>
                <a:spLocks/>
              </p:cNvSpPr>
              <p:nvPr/>
            </p:nvSpPr>
            <p:spPr bwMode="auto">
              <a:xfrm>
                <a:off x="5867401" y="1849438"/>
                <a:ext cx="136525" cy="12700"/>
              </a:xfrm>
              <a:custGeom>
                <a:avLst/>
                <a:gdLst>
                  <a:gd name="T0" fmla="*/ 36 w 78"/>
                  <a:gd name="T1" fmla="*/ 0 h 7"/>
                  <a:gd name="T2" fmla="*/ 0 w 78"/>
                  <a:gd name="T3" fmla="*/ 3 h 7"/>
                  <a:gd name="T4" fmla="*/ 0 w 78"/>
                  <a:gd name="T5" fmla="*/ 4 h 7"/>
                  <a:gd name="T6" fmla="*/ 12 w 78"/>
                  <a:gd name="T7" fmla="*/ 2 h 7"/>
                  <a:gd name="T8" fmla="*/ 22 w 78"/>
                  <a:gd name="T9" fmla="*/ 1 h 7"/>
                  <a:gd name="T10" fmla="*/ 34 w 78"/>
                  <a:gd name="T11" fmla="*/ 1 h 7"/>
                  <a:gd name="T12" fmla="*/ 77 w 78"/>
                  <a:gd name="T13" fmla="*/ 6 h 7"/>
                  <a:gd name="T14" fmla="*/ 78 w 78"/>
                  <a:gd name="T15" fmla="*/ 7 h 7"/>
                  <a:gd name="T16" fmla="*/ 78 w 78"/>
                  <a:gd name="T17" fmla="*/ 5 h 7"/>
                  <a:gd name="T18" fmla="*/ 36 w 7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
                    <a:moveTo>
                      <a:pt x="36" y="0"/>
                    </a:moveTo>
                    <a:cubicBezTo>
                      <a:pt x="24" y="0"/>
                      <a:pt x="12" y="2"/>
                      <a:pt x="0" y="3"/>
                    </a:cubicBezTo>
                    <a:cubicBezTo>
                      <a:pt x="0" y="3"/>
                      <a:pt x="0" y="4"/>
                      <a:pt x="0" y="4"/>
                    </a:cubicBezTo>
                    <a:cubicBezTo>
                      <a:pt x="4" y="3"/>
                      <a:pt x="8" y="3"/>
                      <a:pt x="12" y="2"/>
                    </a:cubicBezTo>
                    <a:cubicBezTo>
                      <a:pt x="15" y="2"/>
                      <a:pt x="18" y="2"/>
                      <a:pt x="22" y="1"/>
                    </a:cubicBezTo>
                    <a:cubicBezTo>
                      <a:pt x="26" y="1"/>
                      <a:pt x="30" y="1"/>
                      <a:pt x="34" y="1"/>
                    </a:cubicBezTo>
                    <a:cubicBezTo>
                      <a:pt x="48" y="1"/>
                      <a:pt x="62" y="3"/>
                      <a:pt x="77" y="6"/>
                    </a:cubicBezTo>
                    <a:cubicBezTo>
                      <a:pt x="77" y="6"/>
                      <a:pt x="78" y="7"/>
                      <a:pt x="78" y="7"/>
                    </a:cubicBezTo>
                    <a:cubicBezTo>
                      <a:pt x="78" y="5"/>
                      <a:pt x="78" y="5"/>
                      <a:pt x="78" y="5"/>
                    </a:cubicBezTo>
                    <a:cubicBezTo>
                      <a:pt x="64" y="2"/>
                      <a:pt x="50" y="0"/>
                      <a:pt x="36" y="0"/>
                    </a:cubicBezTo>
                  </a:path>
                </a:pathLst>
              </a:custGeom>
              <a:solidFill>
                <a:srgbClr val="8C0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6" name="Freeform 362">
                <a:extLst>
                  <a:ext uri="{FF2B5EF4-FFF2-40B4-BE49-F238E27FC236}">
                    <a16:creationId xmlns:a16="http://schemas.microsoft.com/office/drawing/2014/main" id="{0A4F438F-901D-455F-9B26-3B03A953F2D5}"/>
                  </a:ext>
                </a:extLst>
              </p:cNvPr>
              <p:cNvSpPr>
                <a:spLocks/>
              </p:cNvSpPr>
              <p:nvPr/>
            </p:nvSpPr>
            <p:spPr bwMode="auto">
              <a:xfrm>
                <a:off x="6007101" y="2392363"/>
                <a:ext cx="4763" cy="146050"/>
              </a:xfrm>
              <a:custGeom>
                <a:avLst/>
                <a:gdLst>
                  <a:gd name="T0" fmla="*/ 0 w 3"/>
                  <a:gd name="T1" fmla="*/ 0 h 84"/>
                  <a:gd name="T2" fmla="*/ 0 w 3"/>
                  <a:gd name="T3" fmla="*/ 0 h 84"/>
                  <a:gd name="T4" fmla="*/ 3 w 3"/>
                  <a:gd name="T5" fmla="*/ 84 h 84"/>
                  <a:gd name="T6" fmla="*/ 0 w 3"/>
                  <a:gd name="T7" fmla="*/ 0 h 84"/>
                </a:gdLst>
                <a:ahLst/>
                <a:cxnLst>
                  <a:cxn ang="0">
                    <a:pos x="T0" y="T1"/>
                  </a:cxn>
                  <a:cxn ang="0">
                    <a:pos x="T2" y="T3"/>
                  </a:cxn>
                  <a:cxn ang="0">
                    <a:pos x="T4" y="T5"/>
                  </a:cxn>
                  <a:cxn ang="0">
                    <a:pos x="T6" y="T7"/>
                  </a:cxn>
                </a:cxnLst>
                <a:rect l="0" t="0" r="r" b="b"/>
                <a:pathLst>
                  <a:path w="3" h="84">
                    <a:moveTo>
                      <a:pt x="0" y="0"/>
                    </a:moveTo>
                    <a:cubicBezTo>
                      <a:pt x="0" y="0"/>
                      <a:pt x="0" y="0"/>
                      <a:pt x="0" y="0"/>
                    </a:cubicBezTo>
                    <a:cubicBezTo>
                      <a:pt x="3" y="84"/>
                      <a:pt x="3" y="84"/>
                      <a:pt x="3" y="84"/>
                    </a:cubicBezTo>
                    <a:cubicBezTo>
                      <a:pt x="0" y="0"/>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7" name="Freeform 363">
                <a:extLst>
                  <a:ext uri="{FF2B5EF4-FFF2-40B4-BE49-F238E27FC236}">
                    <a16:creationId xmlns:a16="http://schemas.microsoft.com/office/drawing/2014/main" id="{E50ED281-C1E4-40C3-99F6-5A90952AFC65}"/>
                  </a:ext>
                </a:extLst>
              </p:cNvPr>
              <p:cNvSpPr>
                <a:spLocks/>
              </p:cNvSpPr>
              <p:nvPr/>
            </p:nvSpPr>
            <p:spPr bwMode="auto">
              <a:xfrm>
                <a:off x="5943601" y="2392363"/>
                <a:ext cx="84138" cy="431800"/>
              </a:xfrm>
              <a:custGeom>
                <a:avLst/>
                <a:gdLst>
                  <a:gd name="T0" fmla="*/ 36 w 48"/>
                  <a:gd name="T1" fmla="*/ 0 h 249"/>
                  <a:gd name="T2" fmla="*/ 4 w 48"/>
                  <a:gd name="T3" fmla="*/ 44 h 249"/>
                  <a:gd name="T4" fmla="*/ 0 w 48"/>
                  <a:gd name="T5" fmla="*/ 243 h 249"/>
                  <a:gd name="T6" fmla="*/ 17 w 48"/>
                  <a:gd name="T7" fmla="*/ 240 h 249"/>
                  <a:gd name="T8" fmla="*/ 37 w 48"/>
                  <a:gd name="T9" fmla="*/ 244 h 249"/>
                  <a:gd name="T10" fmla="*/ 38 w 48"/>
                  <a:gd name="T11" fmla="*/ 244 h 249"/>
                  <a:gd name="T12" fmla="*/ 38 w 48"/>
                  <a:gd name="T13" fmla="*/ 244 h 249"/>
                  <a:gd name="T14" fmla="*/ 38 w 48"/>
                  <a:gd name="T15" fmla="*/ 244 h 249"/>
                  <a:gd name="T16" fmla="*/ 46 w 48"/>
                  <a:gd name="T17" fmla="*/ 248 h 249"/>
                  <a:gd name="T18" fmla="*/ 48 w 48"/>
                  <a:gd name="T19" fmla="*/ 249 h 249"/>
                  <a:gd name="T20" fmla="*/ 48 w 48"/>
                  <a:gd name="T21" fmla="*/ 235 h 249"/>
                  <a:gd name="T22" fmla="*/ 39 w 48"/>
                  <a:gd name="T23" fmla="*/ 84 h 249"/>
                  <a:gd name="T24" fmla="*/ 36 w 48"/>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249">
                    <a:moveTo>
                      <a:pt x="36" y="0"/>
                    </a:moveTo>
                    <a:cubicBezTo>
                      <a:pt x="27" y="14"/>
                      <a:pt x="15" y="33"/>
                      <a:pt x="4" y="44"/>
                    </a:cubicBezTo>
                    <a:cubicBezTo>
                      <a:pt x="4" y="84"/>
                      <a:pt x="3" y="170"/>
                      <a:pt x="0" y="243"/>
                    </a:cubicBezTo>
                    <a:cubicBezTo>
                      <a:pt x="5" y="241"/>
                      <a:pt x="10" y="240"/>
                      <a:pt x="17" y="240"/>
                    </a:cubicBezTo>
                    <a:cubicBezTo>
                      <a:pt x="23" y="240"/>
                      <a:pt x="30" y="241"/>
                      <a:pt x="37" y="244"/>
                    </a:cubicBezTo>
                    <a:cubicBezTo>
                      <a:pt x="38" y="244"/>
                      <a:pt x="38" y="244"/>
                      <a:pt x="38" y="244"/>
                    </a:cubicBezTo>
                    <a:cubicBezTo>
                      <a:pt x="38" y="244"/>
                      <a:pt x="38" y="244"/>
                      <a:pt x="38" y="244"/>
                    </a:cubicBezTo>
                    <a:cubicBezTo>
                      <a:pt x="38" y="244"/>
                      <a:pt x="38" y="244"/>
                      <a:pt x="38" y="244"/>
                    </a:cubicBezTo>
                    <a:cubicBezTo>
                      <a:pt x="40" y="245"/>
                      <a:pt x="43" y="246"/>
                      <a:pt x="46" y="248"/>
                    </a:cubicBezTo>
                    <a:cubicBezTo>
                      <a:pt x="46" y="248"/>
                      <a:pt x="47" y="249"/>
                      <a:pt x="48" y="249"/>
                    </a:cubicBezTo>
                    <a:cubicBezTo>
                      <a:pt x="48" y="235"/>
                      <a:pt x="48" y="235"/>
                      <a:pt x="48" y="235"/>
                    </a:cubicBezTo>
                    <a:cubicBezTo>
                      <a:pt x="39" y="84"/>
                      <a:pt x="39" y="84"/>
                      <a:pt x="39" y="84"/>
                    </a:cubicBezTo>
                    <a:cubicBezTo>
                      <a:pt x="36" y="0"/>
                      <a:pt x="36" y="0"/>
                      <a:pt x="36"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8" name="Freeform 364">
                <a:extLst>
                  <a:ext uri="{FF2B5EF4-FFF2-40B4-BE49-F238E27FC236}">
                    <a16:creationId xmlns:a16="http://schemas.microsoft.com/office/drawing/2014/main" id="{D9220379-7E2A-4D12-9BBC-079828F99C79}"/>
                  </a:ext>
                </a:extLst>
              </p:cNvPr>
              <p:cNvSpPr>
                <a:spLocks/>
              </p:cNvSpPr>
              <p:nvPr/>
            </p:nvSpPr>
            <p:spPr bwMode="auto">
              <a:xfrm>
                <a:off x="5857876" y="2792413"/>
                <a:ext cx="247650" cy="133350"/>
              </a:xfrm>
              <a:custGeom>
                <a:avLst/>
                <a:gdLst>
                  <a:gd name="T0" fmla="*/ 31 w 143"/>
                  <a:gd name="T1" fmla="*/ 24 h 77"/>
                  <a:gd name="T2" fmla="*/ 88 w 143"/>
                  <a:gd name="T3" fmla="*/ 13 h 77"/>
                  <a:gd name="T4" fmla="*/ 143 w 143"/>
                  <a:gd name="T5" fmla="*/ 44 h 77"/>
                  <a:gd name="T6" fmla="*/ 143 w 143"/>
                  <a:gd name="T7" fmla="*/ 68 h 77"/>
                  <a:gd name="T8" fmla="*/ 31 w 143"/>
                  <a:gd name="T9" fmla="*/ 65 h 77"/>
                  <a:gd name="T10" fmla="*/ 31 w 143"/>
                  <a:gd name="T11" fmla="*/ 62 h 77"/>
                  <a:gd name="T12" fmla="*/ 31 w 143"/>
                  <a:gd name="T13" fmla="*/ 61 h 77"/>
                  <a:gd name="T14" fmla="*/ 31 w 143"/>
                  <a:gd name="T15" fmla="*/ 57 h 77"/>
                  <a:gd name="T16" fmla="*/ 0 w 143"/>
                  <a:gd name="T17" fmla="*/ 55 h 77"/>
                  <a:gd name="T18" fmla="*/ 0 w 143"/>
                  <a:gd name="T19" fmla="*/ 24 h 77"/>
                  <a:gd name="T20" fmla="*/ 31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31" y="24"/>
                    </a:moveTo>
                    <a:cubicBezTo>
                      <a:pt x="31" y="24"/>
                      <a:pt x="50" y="0"/>
                      <a:pt x="88" y="13"/>
                    </a:cubicBezTo>
                    <a:cubicBezTo>
                      <a:pt x="102" y="19"/>
                      <a:pt x="135" y="40"/>
                      <a:pt x="143" y="44"/>
                    </a:cubicBezTo>
                    <a:cubicBezTo>
                      <a:pt x="143" y="68"/>
                      <a:pt x="143" y="68"/>
                      <a:pt x="143" y="68"/>
                    </a:cubicBezTo>
                    <a:cubicBezTo>
                      <a:pt x="129" y="75"/>
                      <a:pt x="60" y="77"/>
                      <a:pt x="31" y="65"/>
                    </a:cubicBezTo>
                    <a:cubicBezTo>
                      <a:pt x="31" y="63"/>
                      <a:pt x="31" y="62"/>
                      <a:pt x="31" y="62"/>
                    </a:cubicBezTo>
                    <a:cubicBezTo>
                      <a:pt x="31" y="61"/>
                      <a:pt x="31" y="61"/>
                      <a:pt x="31" y="61"/>
                    </a:cubicBezTo>
                    <a:cubicBezTo>
                      <a:pt x="31" y="61"/>
                      <a:pt x="31" y="60"/>
                      <a:pt x="31" y="57"/>
                    </a:cubicBezTo>
                    <a:cubicBezTo>
                      <a:pt x="16" y="59"/>
                      <a:pt x="0" y="55"/>
                      <a:pt x="0" y="55"/>
                    </a:cubicBezTo>
                    <a:cubicBezTo>
                      <a:pt x="0" y="24"/>
                      <a:pt x="0" y="24"/>
                      <a:pt x="0" y="24"/>
                    </a:cubicBezTo>
                    <a:cubicBezTo>
                      <a:pt x="31" y="24"/>
                      <a:pt x="31" y="24"/>
                      <a:pt x="31"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9" name="Freeform 365">
                <a:extLst>
                  <a:ext uri="{FF2B5EF4-FFF2-40B4-BE49-F238E27FC236}">
                    <a16:creationId xmlns:a16="http://schemas.microsoft.com/office/drawing/2014/main" id="{11A7AF2C-E7D0-4483-81CC-59E6F3498600}"/>
                  </a:ext>
                </a:extLst>
              </p:cNvPr>
              <p:cNvSpPr>
                <a:spLocks/>
              </p:cNvSpPr>
              <p:nvPr/>
            </p:nvSpPr>
            <p:spPr bwMode="auto">
              <a:xfrm>
                <a:off x="5857876" y="2865438"/>
                <a:ext cx="247650" cy="60325"/>
              </a:xfrm>
              <a:custGeom>
                <a:avLst/>
                <a:gdLst>
                  <a:gd name="T0" fmla="*/ 31 w 143"/>
                  <a:gd name="T1" fmla="*/ 2 h 35"/>
                  <a:gd name="T2" fmla="*/ 31 w 143"/>
                  <a:gd name="T3" fmla="*/ 6 h 35"/>
                  <a:gd name="T4" fmla="*/ 31 w 143"/>
                  <a:gd name="T5" fmla="*/ 6 h 35"/>
                  <a:gd name="T6" fmla="*/ 31 w 143"/>
                  <a:gd name="T7" fmla="*/ 10 h 35"/>
                  <a:gd name="T8" fmla="*/ 143 w 143"/>
                  <a:gd name="T9" fmla="*/ 13 h 35"/>
                  <a:gd name="T10" fmla="*/ 143 w 143"/>
                  <a:gd name="T11" fmla="*/ 26 h 35"/>
                  <a:gd name="T12" fmla="*/ 31 w 143"/>
                  <a:gd name="T13" fmla="*/ 23 h 35"/>
                  <a:gd name="T14" fmla="*/ 31 w 143"/>
                  <a:gd name="T15" fmla="*/ 20 h 35"/>
                  <a:gd name="T16" fmla="*/ 31 w 143"/>
                  <a:gd name="T17" fmla="*/ 19 h 35"/>
                  <a:gd name="T18" fmla="*/ 31 w 143"/>
                  <a:gd name="T19" fmla="*/ 15 h 35"/>
                  <a:gd name="T20" fmla="*/ 0 w 143"/>
                  <a:gd name="T21" fmla="*/ 13 h 35"/>
                  <a:gd name="T22" fmla="*/ 0 w 143"/>
                  <a:gd name="T23" fmla="*/ 0 h 35"/>
                  <a:gd name="T24" fmla="*/ 31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31" y="2"/>
                    </a:moveTo>
                    <a:cubicBezTo>
                      <a:pt x="31" y="5"/>
                      <a:pt x="31" y="6"/>
                      <a:pt x="31" y="6"/>
                    </a:cubicBezTo>
                    <a:cubicBezTo>
                      <a:pt x="31" y="6"/>
                      <a:pt x="31" y="6"/>
                      <a:pt x="31" y="6"/>
                    </a:cubicBezTo>
                    <a:cubicBezTo>
                      <a:pt x="31" y="6"/>
                      <a:pt x="31" y="7"/>
                      <a:pt x="31" y="10"/>
                    </a:cubicBezTo>
                    <a:cubicBezTo>
                      <a:pt x="60" y="22"/>
                      <a:pt x="129" y="19"/>
                      <a:pt x="143" y="13"/>
                    </a:cubicBezTo>
                    <a:cubicBezTo>
                      <a:pt x="143" y="26"/>
                      <a:pt x="143" y="26"/>
                      <a:pt x="143" y="26"/>
                    </a:cubicBezTo>
                    <a:cubicBezTo>
                      <a:pt x="129" y="33"/>
                      <a:pt x="60" y="35"/>
                      <a:pt x="31" y="23"/>
                    </a:cubicBezTo>
                    <a:cubicBezTo>
                      <a:pt x="31" y="21"/>
                      <a:pt x="31" y="20"/>
                      <a:pt x="31" y="20"/>
                    </a:cubicBezTo>
                    <a:cubicBezTo>
                      <a:pt x="31" y="19"/>
                      <a:pt x="31" y="19"/>
                      <a:pt x="31" y="19"/>
                    </a:cubicBezTo>
                    <a:cubicBezTo>
                      <a:pt x="31" y="19"/>
                      <a:pt x="31" y="18"/>
                      <a:pt x="31" y="15"/>
                    </a:cubicBezTo>
                    <a:cubicBezTo>
                      <a:pt x="16" y="17"/>
                      <a:pt x="0" y="13"/>
                      <a:pt x="0" y="13"/>
                    </a:cubicBezTo>
                    <a:cubicBezTo>
                      <a:pt x="0" y="0"/>
                      <a:pt x="0" y="0"/>
                      <a:pt x="0" y="0"/>
                    </a:cubicBezTo>
                    <a:cubicBezTo>
                      <a:pt x="0" y="0"/>
                      <a:pt x="16" y="3"/>
                      <a:pt x="31"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0" name="Freeform 366">
                <a:extLst>
                  <a:ext uri="{FF2B5EF4-FFF2-40B4-BE49-F238E27FC236}">
                    <a16:creationId xmlns:a16="http://schemas.microsoft.com/office/drawing/2014/main" id="{732F84F0-051B-4EFE-AC4A-255CB74B0A36}"/>
                  </a:ext>
                </a:extLst>
              </p:cNvPr>
              <p:cNvSpPr>
                <a:spLocks noEditPoints="1"/>
              </p:cNvSpPr>
              <p:nvPr/>
            </p:nvSpPr>
            <p:spPr bwMode="auto">
              <a:xfrm>
                <a:off x="6008688" y="2814638"/>
                <a:ext cx="15875" cy="7938"/>
              </a:xfrm>
              <a:custGeom>
                <a:avLst/>
                <a:gdLst>
                  <a:gd name="T0" fmla="*/ 1 w 9"/>
                  <a:gd name="T1" fmla="*/ 0 h 4"/>
                  <a:gd name="T2" fmla="*/ 1 w 9"/>
                  <a:gd name="T3" fmla="*/ 0 h 4"/>
                  <a:gd name="T4" fmla="*/ 9 w 9"/>
                  <a:gd name="T5" fmla="*/ 4 h 4"/>
                  <a:gd name="T6" fmla="*/ 1 w 9"/>
                  <a:gd name="T7" fmla="*/ 0 h 4"/>
                  <a:gd name="T8" fmla="*/ 1 w 9"/>
                  <a:gd name="T9" fmla="*/ 0 h 4"/>
                  <a:gd name="T10" fmla="*/ 0 w 9"/>
                  <a:gd name="T11" fmla="*/ 0 h 4"/>
                  <a:gd name="T12" fmla="*/ 1 w 9"/>
                  <a:gd name="T13" fmla="*/ 0 h 4"/>
                  <a:gd name="T14" fmla="*/ 0 w 9"/>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1" y="0"/>
                    </a:moveTo>
                    <a:cubicBezTo>
                      <a:pt x="1" y="0"/>
                      <a:pt x="1" y="0"/>
                      <a:pt x="1" y="0"/>
                    </a:cubicBezTo>
                    <a:cubicBezTo>
                      <a:pt x="3" y="1"/>
                      <a:pt x="6" y="2"/>
                      <a:pt x="9" y="4"/>
                    </a:cubicBezTo>
                    <a:cubicBezTo>
                      <a:pt x="6" y="2"/>
                      <a:pt x="3" y="1"/>
                      <a:pt x="1" y="0"/>
                    </a:cubicBezTo>
                    <a:cubicBezTo>
                      <a:pt x="1" y="0"/>
                      <a:pt x="1" y="0"/>
                      <a:pt x="1" y="0"/>
                    </a:cubicBezTo>
                    <a:moveTo>
                      <a:pt x="0" y="0"/>
                    </a:moveTo>
                    <a:cubicBezTo>
                      <a:pt x="1" y="0"/>
                      <a:pt x="1" y="0"/>
                      <a:pt x="1" y="0"/>
                    </a:cubicBezTo>
                    <a:cubicBezTo>
                      <a:pt x="1" y="0"/>
                      <a:pt x="1"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1" name="Freeform 367">
                <a:extLst>
                  <a:ext uri="{FF2B5EF4-FFF2-40B4-BE49-F238E27FC236}">
                    <a16:creationId xmlns:a16="http://schemas.microsoft.com/office/drawing/2014/main" id="{E4D9DD5F-8F1F-4AB7-BA07-47CA9571EFB6}"/>
                  </a:ext>
                </a:extLst>
              </p:cNvPr>
              <p:cNvSpPr>
                <a:spLocks/>
              </p:cNvSpPr>
              <p:nvPr/>
            </p:nvSpPr>
            <p:spPr bwMode="auto">
              <a:xfrm>
                <a:off x="5949951" y="2808288"/>
                <a:ext cx="155575" cy="87313"/>
              </a:xfrm>
              <a:custGeom>
                <a:avLst/>
                <a:gdLst>
                  <a:gd name="T0" fmla="*/ 14 w 90"/>
                  <a:gd name="T1" fmla="*/ 0 h 51"/>
                  <a:gd name="T2" fmla="*/ 12 w 90"/>
                  <a:gd name="T3" fmla="*/ 0 h 51"/>
                  <a:gd name="T4" fmla="*/ 11 w 90"/>
                  <a:gd name="T5" fmla="*/ 0 h 51"/>
                  <a:gd name="T6" fmla="*/ 8 w 90"/>
                  <a:gd name="T7" fmla="*/ 1 h 51"/>
                  <a:gd name="T8" fmla="*/ 8 w 90"/>
                  <a:gd name="T9" fmla="*/ 1 h 51"/>
                  <a:gd name="T10" fmla="*/ 4 w 90"/>
                  <a:gd name="T11" fmla="*/ 1 h 51"/>
                  <a:gd name="T12" fmla="*/ 3 w 90"/>
                  <a:gd name="T13" fmla="*/ 1 h 51"/>
                  <a:gd name="T14" fmla="*/ 0 w 90"/>
                  <a:gd name="T15" fmla="*/ 2 h 51"/>
                  <a:gd name="T16" fmla="*/ 45 w 90"/>
                  <a:gd name="T17" fmla="*/ 51 h 51"/>
                  <a:gd name="T18" fmla="*/ 89 w 90"/>
                  <a:gd name="T19" fmla="*/ 46 h 51"/>
                  <a:gd name="T20" fmla="*/ 89 w 90"/>
                  <a:gd name="T21" fmla="*/ 46 h 51"/>
                  <a:gd name="T22" fmla="*/ 89 w 90"/>
                  <a:gd name="T23" fmla="*/ 46 h 51"/>
                  <a:gd name="T24" fmla="*/ 89 w 90"/>
                  <a:gd name="T25" fmla="*/ 46 h 51"/>
                  <a:gd name="T26" fmla="*/ 89 w 90"/>
                  <a:gd name="T27" fmla="*/ 46 h 51"/>
                  <a:gd name="T28" fmla="*/ 89 w 90"/>
                  <a:gd name="T29" fmla="*/ 46 h 51"/>
                  <a:gd name="T30" fmla="*/ 89 w 90"/>
                  <a:gd name="T31" fmla="*/ 46 h 51"/>
                  <a:gd name="T32" fmla="*/ 89 w 90"/>
                  <a:gd name="T33" fmla="*/ 46 h 51"/>
                  <a:gd name="T34" fmla="*/ 89 w 90"/>
                  <a:gd name="T35" fmla="*/ 46 h 51"/>
                  <a:gd name="T36" fmla="*/ 89 w 90"/>
                  <a:gd name="T37" fmla="*/ 46 h 51"/>
                  <a:gd name="T38" fmla="*/ 89 w 90"/>
                  <a:gd name="T39" fmla="*/ 46 h 51"/>
                  <a:gd name="T40" fmla="*/ 89 w 90"/>
                  <a:gd name="T41" fmla="*/ 46 h 51"/>
                  <a:gd name="T42" fmla="*/ 89 w 90"/>
                  <a:gd name="T43" fmla="*/ 46 h 51"/>
                  <a:gd name="T44" fmla="*/ 89 w 90"/>
                  <a:gd name="T45" fmla="*/ 46 h 51"/>
                  <a:gd name="T46" fmla="*/ 90 w 90"/>
                  <a:gd name="T47" fmla="*/ 46 h 51"/>
                  <a:gd name="T48" fmla="*/ 90 w 90"/>
                  <a:gd name="T49" fmla="*/ 46 h 51"/>
                  <a:gd name="T50" fmla="*/ 90 w 90"/>
                  <a:gd name="T51" fmla="*/ 46 h 51"/>
                  <a:gd name="T52" fmla="*/ 90 w 90"/>
                  <a:gd name="T53" fmla="*/ 46 h 51"/>
                  <a:gd name="T54" fmla="*/ 90 w 90"/>
                  <a:gd name="T55" fmla="*/ 46 h 51"/>
                  <a:gd name="T56" fmla="*/ 90 w 90"/>
                  <a:gd name="T57" fmla="*/ 46 h 51"/>
                  <a:gd name="T58" fmla="*/ 90 w 90"/>
                  <a:gd name="T59" fmla="*/ 46 h 51"/>
                  <a:gd name="T60" fmla="*/ 90 w 90"/>
                  <a:gd name="T61" fmla="*/ 46 h 51"/>
                  <a:gd name="T62" fmla="*/ 90 w 90"/>
                  <a:gd name="T63" fmla="*/ 46 h 51"/>
                  <a:gd name="T64" fmla="*/ 90 w 90"/>
                  <a:gd name="T65" fmla="*/ 46 h 51"/>
                  <a:gd name="T66" fmla="*/ 90 w 90"/>
                  <a:gd name="T67" fmla="*/ 46 h 51"/>
                  <a:gd name="T68" fmla="*/ 90 w 90"/>
                  <a:gd name="T69" fmla="*/ 46 h 51"/>
                  <a:gd name="T70" fmla="*/ 90 w 90"/>
                  <a:gd name="T71" fmla="*/ 46 h 51"/>
                  <a:gd name="T72" fmla="*/ 90 w 90"/>
                  <a:gd name="T73" fmla="*/ 46 h 51"/>
                  <a:gd name="T74" fmla="*/ 90 w 90"/>
                  <a:gd name="T75" fmla="*/ 46 h 51"/>
                  <a:gd name="T76" fmla="*/ 90 w 90"/>
                  <a:gd name="T77" fmla="*/ 35 h 51"/>
                  <a:gd name="T78" fmla="*/ 43 w 90"/>
                  <a:gd name="T79" fmla="*/ 8 h 51"/>
                  <a:gd name="T80" fmla="*/ 35 w 90"/>
                  <a:gd name="T81" fmla="*/ 4 h 51"/>
                  <a:gd name="T82" fmla="*/ 35 w 90"/>
                  <a:gd name="T83" fmla="*/ 4 h 51"/>
                  <a:gd name="T84" fmla="*/ 35 w 90"/>
                  <a:gd name="T85" fmla="*/ 4 h 51"/>
                  <a:gd name="T86" fmla="*/ 34 w 90"/>
                  <a:gd name="T87" fmla="*/ 4 h 51"/>
                  <a:gd name="T88" fmla="*/ 30 w 90"/>
                  <a:gd name="T89" fmla="*/ 3 h 51"/>
                  <a:gd name="T90" fmla="*/ 29 w 90"/>
                  <a:gd name="T91" fmla="*/ 2 h 51"/>
                  <a:gd name="T92" fmla="*/ 25 w 90"/>
                  <a:gd name="T93" fmla="*/ 1 h 51"/>
                  <a:gd name="T94" fmla="*/ 25 w 90"/>
                  <a:gd name="T95" fmla="*/ 1 h 51"/>
                  <a:gd name="T96" fmla="*/ 21 w 90"/>
                  <a:gd name="T97" fmla="*/ 1 h 51"/>
                  <a:gd name="T98" fmla="*/ 20 w 90"/>
                  <a:gd name="T99" fmla="*/ 1 h 51"/>
                  <a:gd name="T100" fmla="*/ 16 w 90"/>
                  <a:gd name="T101" fmla="*/ 0 h 51"/>
                  <a:gd name="T102" fmla="*/ 16 w 90"/>
                  <a:gd name="T103" fmla="*/ 0 h 51"/>
                  <a:gd name="T104" fmla="*/ 14 w 90"/>
                  <a:gd name="T10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51">
                    <a:moveTo>
                      <a:pt x="14" y="0"/>
                    </a:moveTo>
                    <a:cubicBezTo>
                      <a:pt x="13" y="0"/>
                      <a:pt x="13" y="0"/>
                      <a:pt x="12" y="0"/>
                    </a:cubicBezTo>
                    <a:cubicBezTo>
                      <a:pt x="11" y="0"/>
                      <a:pt x="11" y="0"/>
                      <a:pt x="11" y="0"/>
                    </a:cubicBezTo>
                    <a:cubicBezTo>
                      <a:pt x="10" y="0"/>
                      <a:pt x="9" y="0"/>
                      <a:pt x="8" y="1"/>
                    </a:cubicBezTo>
                    <a:cubicBezTo>
                      <a:pt x="8" y="1"/>
                      <a:pt x="8" y="1"/>
                      <a:pt x="8" y="1"/>
                    </a:cubicBezTo>
                    <a:cubicBezTo>
                      <a:pt x="6" y="1"/>
                      <a:pt x="5" y="1"/>
                      <a:pt x="4" y="1"/>
                    </a:cubicBezTo>
                    <a:cubicBezTo>
                      <a:pt x="3" y="1"/>
                      <a:pt x="3" y="1"/>
                      <a:pt x="3" y="1"/>
                    </a:cubicBezTo>
                    <a:cubicBezTo>
                      <a:pt x="2" y="1"/>
                      <a:pt x="1" y="2"/>
                      <a:pt x="0" y="2"/>
                    </a:cubicBezTo>
                    <a:cubicBezTo>
                      <a:pt x="12" y="7"/>
                      <a:pt x="37" y="23"/>
                      <a:pt x="45" y="51"/>
                    </a:cubicBezTo>
                    <a:cubicBezTo>
                      <a:pt x="64" y="51"/>
                      <a:pt x="82" y="49"/>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35"/>
                      <a:pt x="90" y="35"/>
                      <a:pt x="90" y="35"/>
                    </a:cubicBezTo>
                    <a:cubicBezTo>
                      <a:pt x="83" y="31"/>
                      <a:pt x="59" y="16"/>
                      <a:pt x="43" y="8"/>
                    </a:cubicBezTo>
                    <a:cubicBezTo>
                      <a:pt x="40" y="6"/>
                      <a:pt x="37" y="5"/>
                      <a:pt x="35" y="4"/>
                    </a:cubicBezTo>
                    <a:cubicBezTo>
                      <a:pt x="35" y="4"/>
                      <a:pt x="35" y="4"/>
                      <a:pt x="35" y="4"/>
                    </a:cubicBezTo>
                    <a:cubicBezTo>
                      <a:pt x="35" y="4"/>
                      <a:pt x="35" y="4"/>
                      <a:pt x="35" y="4"/>
                    </a:cubicBezTo>
                    <a:cubicBezTo>
                      <a:pt x="35" y="4"/>
                      <a:pt x="35" y="4"/>
                      <a:pt x="34" y="4"/>
                    </a:cubicBezTo>
                    <a:cubicBezTo>
                      <a:pt x="33" y="3"/>
                      <a:pt x="32" y="3"/>
                      <a:pt x="30" y="3"/>
                    </a:cubicBezTo>
                    <a:cubicBezTo>
                      <a:pt x="30" y="3"/>
                      <a:pt x="29" y="2"/>
                      <a:pt x="29" y="2"/>
                    </a:cubicBezTo>
                    <a:cubicBezTo>
                      <a:pt x="28" y="2"/>
                      <a:pt x="26" y="2"/>
                      <a:pt x="25" y="1"/>
                    </a:cubicBezTo>
                    <a:cubicBezTo>
                      <a:pt x="25" y="1"/>
                      <a:pt x="25" y="1"/>
                      <a:pt x="25" y="1"/>
                    </a:cubicBezTo>
                    <a:cubicBezTo>
                      <a:pt x="23" y="1"/>
                      <a:pt x="22" y="1"/>
                      <a:pt x="21" y="1"/>
                    </a:cubicBezTo>
                    <a:cubicBezTo>
                      <a:pt x="20" y="1"/>
                      <a:pt x="20" y="1"/>
                      <a:pt x="20" y="1"/>
                    </a:cubicBezTo>
                    <a:cubicBezTo>
                      <a:pt x="18" y="0"/>
                      <a:pt x="17" y="0"/>
                      <a:pt x="16" y="0"/>
                    </a:cubicBezTo>
                    <a:cubicBezTo>
                      <a:pt x="16" y="0"/>
                      <a:pt x="16" y="0"/>
                      <a:pt x="16" y="0"/>
                    </a:cubicBezTo>
                    <a:cubicBezTo>
                      <a:pt x="15" y="0"/>
                      <a:pt x="14" y="0"/>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2" name="Freeform 368">
                <a:extLst>
                  <a:ext uri="{FF2B5EF4-FFF2-40B4-BE49-F238E27FC236}">
                    <a16:creationId xmlns:a16="http://schemas.microsoft.com/office/drawing/2014/main" id="{5810E053-2FBD-4EB1-BB08-EBE2824DC655}"/>
                  </a:ext>
                </a:extLst>
              </p:cNvPr>
              <p:cNvSpPr>
                <a:spLocks noEditPoints="1"/>
              </p:cNvSpPr>
              <p:nvPr/>
            </p:nvSpPr>
            <p:spPr bwMode="auto">
              <a:xfrm>
                <a:off x="6103938" y="2887663"/>
                <a:ext cx="1588"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1 w 1"/>
                  <a:gd name="T22" fmla="*/ 1 w 1"/>
                  <a:gd name="T23" fmla="*/ 1 w 1"/>
                  <a:gd name="T24" fmla="*/ 1 w 1"/>
                  <a:gd name="T25" fmla="*/ 1 w 1"/>
                  <a:gd name="T26" fmla="*/ 1 w 1"/>
                  <a:gd name="T27" fmla="*/ 1 w 1"/>
                  <a:gd name="T28" fmla="*/ 1 w 1"/>
                  <a:gd name="T29" fmla="*/ 1 w 1"/>
                  <a:gd name="T30" fmla="*/ 1 w 1"/>
                  <a:gd name="T31" fmla="*/ 1 w 1"/>
                  <a:gd name="T32" fmla="*/ 1 w 1"/>
                  <a:gd name="T33" fmla="*/ 1 w 1"/>
                  <a:gd name="T34" fmla="*/ 1 w 1"/>
                  <a:gd name="T35" fmla="*/ 1 w 1"/>
                  <a:gd name="T36" fmla="*/ 1 w 1"/>
                  <a:gd name="T37" fmla="*/ 1 w 1"/>
                  <a:gd name="T38" fmla="*/ 1 w 1"/>
                  <a:gd name="T39" fmla="*/ 1 w 1"/>
                  <a:gd name="T40" fmla="*/ 1 w 1"/>
                  <a:gd name="T4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Lst>
                <a:rect l="0" t="0" r="r" b="b"/>
                <a:pathLst>
                  <a:path w="1">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3" name="Freeform 369">
                <a:extLst>
                  <a:ext uri="{FF2B5EF4-FFF2-40B4-BE49-F238E27FC236}">
                    <a16:creationId xmlns:a16="http://schemas.microsoft.com/office/drawing/2014/main" id="{22DA4617-68D6-47B8-98AA-A51CD862210C}"/>
                  </a:ext>
                </a:extLst>
              </p:cNvPr>
              <p:cNvSpPr>
                <a:spLocks/>
              </p:cNvSpPr>
              <p:nvPr/>
            </p:nvSpPr>
            <p:spPr bwMode="auto">
              <a:xfrm>
                <a:off x="5807076" y="1339850"/>
                <a:ext cx="88900" cy="87313"/>
              </a:xfrm>
              <a:custGeom>
                <a:avLst/>
                <a:gdLst>
                  <a:gd name="T0" fmla="*/ 33 w 56"/>
                  <a:gd name="T1" fmla="*/ 31 h 55"/>
                  <a:gd name="T2" fmla="*/ 45 w 56"/>
                  <a:gd name="T3" fmla="*/ 27 h 55"/>
                  <a:gd name="T4" fmla="*/ 56 w 56"/>
                  <a:gd name="T5" fmla="*/ 6 h 55"/>
                  <a:gd name="T6" fmla="*/ 49 w 56"/>
                  <a:gd name="T7" fmla="*/ 0 h 55"/>
                  <a:gd name="T8" fmla="*/ 28 w 56"/>
                  <a:gd name="T9" fmla="*/ 10 h 55"/>
                  <a:gd name="T10" fmla="*/ 24 w 56"/>
                  <a:gd name="T11" fmla="*/ 22 h 55"/>
                  <a:gd name="T12" fmla="*/ 0 w 56"/>
                  <a:gd name="T13" fmla="*/ 46 h 55"/>
                  <a:gd name="T14" fmla="*/ 7 w 56"/>
                  <a:gd name="T15" fmla="*/ 55 h 55"/>
                  <a:gd name="T16" fmla="*/ 33 w 56"/>
                  <a:gd name="T17"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33" y="31"/>
                    </a:moveTo>
                    <a:lnTo>
                      <a:pt x="45" y="27"/>
                    </a:lnTo>
                    <a:lnTo>
                      <a:pt x="56" y="6"/>
                    </a:lnTo>
                    <a:lnTo>
                      <a:pt x="49" y="0"/>
                    </a:lnTo>
                    <a:lnTo>
                      <a:pt x="28" y="10"/>
                    </a:lnTo>
                    <a:lnTo>
                      <a:pt x="24" y="22"/>
                    </a:lnTo>
                    <a:lnTo>
                      <a:pt x="0" y="46"/>
                    </a:lnTo>
                    <a:lnTo>
                      <a:pt x="7" y="55"/>
                    </a:lnTo>
                    <a:lnTo>
                      <a:pt x="3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4" name="Freeform 370">
                <a:extLst>
                  <a:ext uri="{FF2B5EF4-FFF2-40B4-BE49-F238E27FC236}">
                    <a16:creationId xmlns:a16="http://schemas.microsoft.com/office/drawing/2014/main" id="{78692245-1EED-4CED-AD65-5BC47033BF38}"/>
                  </a:ext>
                </a:extLst>
              </p:cNvPr>
              <p:cNvSpPr>
                <a:spLocks/>
              </p:cNvSpPr>
              <p:nvPr/>
            </p:nvSpPr>
            <p:spPr bwMode="auto">
              <a:xfrm>
                <a:off x="5678488" y="1450975"/>
                <a:ext cx="103188" cy="104775"/>
              </a:xfrm>
              <a:custGeom>
                <a:avLst/>
                <a:gdLst>
                  <a:gd name="T0" fmla="*/ 47 w 60"/>
                  <a:gd name="T1" fmla="*/ 5 h 60"/>
                  <a:gd name="T2" fmla="*/ 43 w 60"/>
                  <a:gd name="T3" fmla="*/ 0 h 60"/>
                  <a:gd name="T4" fmla="*/ 4 w 60"/>
                  <a:gd name="T5" fmla="*/ 39 h 60"/>
                  <a:gd name="T6" fmla="*/ 4 w 60"/>
                  <a:gd name="T7" fmla="*/ 56 h 60"/>
                  <a:gd name="T8" fmla="*/ 21 w 60"/>
                  <a:gd name="T9" fmla="*/ 56 h 60"/>
                  <a:gd name="T10" fmla="*/ 60 w 60"/>
                  <a:gd name="T11" fmla="*/ 17 h 60"/>
                  <a:gd name="T12" fmla="*/ 55 w 60"/>
                  <a:gd name="T13" fmla="*/ 13 h 60"/>
                  <a:gd name="T14" fmla="*/ 47 w 60"/>
                  <a:gd name="T15" fmla="*/ 5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0">
                    <a:moveTo>
                      <a:pt x="47" y="5"/>
                    </a:moveTo>
                    <a:cubicBezTo>
                      <a:pt x="43" y="0"/>
                      <a:pt x="43" y="0"/>
                      <a:pt x="43" y="0"/>
                    </a:cubicBezTo>
                    <a:cubicBezTo>
                      <a:pt x="4" y="39"/>
                      <a:pt x="4" y="39"/>
                      <a:pt x="4" y="39"/>
                    </a:cubicBezTo>
                    <a:cubicBezTo>
                      <a:pt x="0" y="44"/>
                      <a:pt x="0" y="51"/>
                      <a:pt x="4" y="56"/>
                    </a:cubicBezTo>
                    <a:cubicBezTo>
                      <a:pt x="9" y="60"/>
                      <a:pt x="16" y="60"/>
                      <a:pt x="21" y="56"/>
                    </a:cubicBezTo>
                    <a:cubicBezTo>
                      <a:pt x="60" y="17"/>
                      <a:pt x="60" y="17"/>
                      <a:pt x="60" y="17"/>
                    </a:cubicBezTo>
                    <a:cubicBezTo>
                      <a:pt x="55" y="13"/>
                      <a:pt x="55" y="13"/>
                      <a:pt x="55" y="13"/>
                    </a:cubicBezTo>
                    <a:lnTo>
                      <a:pt x="4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5" name="Freeform 371">
                <a:extLst>
                  <a:ext uri="{FF2B5EF4-FFF2-40B4-BE49-F238E27FC236}">
                    <a16:creationId xmlns:a16="http://schemas.microsoft.com/office/drawing/2014/main" id="{98D74102-E3A4-4917-A730-80E9CE348EA7}"/>
                  </a:ext>
                </a:extLst>
              </p:cNvPr>
              <p:cNvSpPr>
                <a:spLocks/>
              </p:cNvSpPr>
              <p:nvPr/>
            </p:nvSpPr>
            <p:spPr bwMode="auto">
              <a:xfrm>
                <a:off x="5670551" y="1325563"/>
                <a:ext cx="233363" cy="231775"/>
              </a:xfrm>
              <a:custGeom>
                <a:avLst/>
                <a:gdLst>
                  <a:gd name="T0" fmla="*/ 116 w 134"/>
                  <a:gd name="T1" fmla="*/ 102 h 134"/>
                  <a:gd name="T2" fmla="*/ 131 w 134"/>
                  <a:gd name="T3" fmla="*/ 117 h 134"/>
                  <a:gd name="T4" fmla="*/ 125 w 134"/>
                  <a:gd name="T5" fmla="*/ 90 h 134"/>
                  <a:gd name="T6" fmla="*/ 99 w 134"/>
                  <a:gd name="T7" fmla="*/ 84 h 134"/>
                  <a:gd name="T8" fmla="*/ 87 w 134"/>
                  <a:gd name="T9" fmla="*/ 72 h 134"/>
                  <a:gd name="T10" fmla="*/ 80 w 134"/>
                  <a:gd name="T11" fmla="*/ 65 h 134"/>
                  <a:gd name="T12" fmla="*/ 72 w 134"/>
                  <a:gd name="T13" fmla="*/ 57 h 134"/>
                  <a:gd name="T14" fmla="*/ 65 w 134"/>
                  <a:gd name="T15" fmla="*/ 51 h 134"/>
                  <a:gd name="T16" fmla="*/ 50 w 134"/>
                  <a:gd name="T17" fmla="*/ 35 h 134"/>
                  <a:gd name="T18" fmla="*/ 44 w 134"/>
                  <a:gd name="T19" fmla="*/ 9 h 134"/>
                  <a:gd name="T20" fmla="*/ 17 w 134"/>
                  <a:gd name="T21" fmla="*/ 4 h 134"/>
                  <a:gd name="T22" fmla="*/ 32 w 134"/>
                  <a:gd name="T23" fmla="*/ 18 h 134"/>
                  <a:gd name="T24" fmla="*/ 32 w 134"/>
                  <a:gd name="T25" fmla="*/ 32 h 134"/>
                  <a:gd name="T26" fmla="*/ 18 w 134"/>
                  <a:gd name="T27" fmla="*/ 32 h 134"/>
                  <a:gd name="T28" fmla="*/ 3 w 134"/>
                  <a:gd name="T29" fmla="*/ 17 h 134"/>
                  <a:gd name="T30" fmla="*/ 9 w 134"/>
                  <a:gd name="T31" fmla="*/ 45 h 134"/>
                  <a:gd name="T32" fmla="*/ 35 w 134"/>
                  <a:gd name="T33" fmla="*/ 50 h 134"/>
                  <a:gd name="T34" fmla="*/ 51 w 134"/>
                  <a:gd name="T35" fmla="*/ 66 h 134"/>
                  <a:gd name="T36" fmla="*/ 53 w 134"/>
                  <a:gd name="T37" fmla="*/ 68 h 134"/>
                  <a:gd name="T38" fmla="*/ 57 w 134"/>
                  <a:gd name="T39" fmla="*/ 72 h 134"/>
                  <a:gd name="T40" fmla="*/ 65 w 134"/>
                  <a:gd name="T41" fmla="*/ 80 h 134"/>
                  <a:gd name="T42" fmla="*/ 69 w 134"/>
                  <a:gd name="T43" fmla="*/ 84 h 134"/>
                  <a:gd name="T44" fmla="*/ 72 w 134"/>
                  <a:gd name="T45" fmla="*/ 87 h 134"/>
                  <a:gd name="T46" fmla="*/ 84 w 134"/>
                  <a:gd name="T47" fmla="*/ 99 h 134"/>
                  <a:gd name="T48" fmla="*/ 90 w 134"/>
                  <a:gd name="T49" fmla="*/ 125 h 134"/>
                  <a:gd name="T50" fmla="*/ 117 w 134"/>
                  <a:gd name="T51" fmla="*/ 131 h 134"/>
                  <a:gd name="T52" fmla="*/ 102 w 134"/>
                  <a:gd name="T53" fmla="*/ 116 h 134"/>
                  <a:gd name="T54" fmla="*/ 102 w 134"/>
                  <a:gd name="T55" fmla="*/ 102 h 134"/>
                  <a:gd name="T56" fmla="*/ 116 w 134"/>
                  <a:gd name="T57" fmla="*/ 10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134">
                    <a:moveTo>
                      <a:pt x="116" y="102"/>
                    </a:moveTo>
                    <a:cubicBezTo>
                      <a:pt x="131" y="117"/>
                      <a:pt x="131" y="117"/>
                      <a:pt x="131" y="117"/>
                    </a:cubicBezTo>
                    <a:cubicBezTo>
                      <a:pt x="134" y="108"/>
                      <a:pt x="133" y="97"/>
                      <a:pt x="125" y="90"/>
                    </a:cubicBezTo>
                    <a:cubicBezTo>
                      <a:pt x="118" y="83"/>
                      <a:pt x="108" y="81"/>
                      <a:pt x="99" y="84"/>
                    </a:cubicBezTo>
                    <a:cubicBezTo>
                      <a:pt x="87" y="72"/>
                      <a:pt x="87" y="72"/>
                      <a:pt x="87" y="72"/>
                    </a:cubicBezTo>
                    <a:cubicBezTo>
                      <a:pt x="80" y="65"/>
                      <a:pt x="80" y="65"/>
                      <a:pt x="80" y="65"/>
                    </a:cubicBezTo>
                    <a:cubicBezTo>
                      <a:pt x="72" y="57"/>
                      <a:pt x="72" y="57"/>
                      <a:pt x="72" y="57"/>
                    </a:cubicBezTo>
                    <a:cubicBezTo>
                      <a:pt x="65" y="51"/>
                      <a:pt x="65" y="51"/>
                      <a:pt x="65" y="51"/>
                    </a:cubicBezTo>
                    <a:cubicBezTo>
                      <a:pt x="50" y="35"/>
                      <a:pt x="50" y="35"/>
                      <a:pt x="50" y="35"/>
                    </a:cubicBezTo>
                    <a:cubicBezTo>
                      <a:pt x="54" y="27"/>
                      <a:pt x="52" y="16"/>
                      <a:pt x="44" y="9"/>
                    </a:cubicBezTo>
                    <a:cubicBezTo>
                      <a:pt x="37" y="2"/>
                      <a:pt x="26" y="0"/>
                      <a:pt x="17" y="4"/>
                    </a:cubicBezTo>
                    <a:cubicBezTo>
                      <a:pt x="32" y="18"/>
                      <a:pt x="32" y="18"/>
                      <a:pt x="32" y="18"/>
                    </a:cubicBezTo>
                    <a:cubicBezTo>
                      <a:pt x="36" y="22"/>
                      <a:pt x="36" y="28"/>
                      <a:pt x="32" y="32"/>
                    </a:cubicBezTo>
                    <a:cubicBezTo>
                      <a:pt x="28" y="36"/>
                      <a:pt x="22" y="36"/>
                      <a:pt x="18" y="32"/>
                    </a:cubicBezTo>
                    <a:cubicBezTo>
                      <a:pt x="3" y="17"/>
                      <a:pt x="3" y="17"/>
                      <a:pt x="3" y="17"/>
                    </a:cubicBezTo>
                    <a:cubicBezTo>
                      <a:pt x="0" y="26"/>
                      <a:pt x="2" y="37"/>
                      <a:pt x="9" y="45"/>
                    </a:cubicBezTo>
                    <a:cubicBezTo>
                      <a:pt x="16" y="52"/>
                      <a:pt x="26" y="54"/>
                      <a:pt x="35" y="50"/>
                    </a:cubicBezTo>
                    <a:cubicBezTo>
                      <a:pt x="51" y="66"/>
                      <a:pt x="51" y="66"/>
                      <a:pt x="51" y="66"/>
                    </a:cubicBezTo>
                    <a:cubicBezTo>
                      <a:pt x="53" y="68"/>
                      <a:pt x="53" y="68"/>
                      <a:pt x="53" y="68"/>
                    </a:cubicBezTo>
                    <a:cubicBezTo>
                      <a:pt x="57" y="72"/>
                      <a:pt x="57" y="72"/>
                      <a:pt x="57" y="72"/>
                    </a:cubicBezTo>
                    <a:cubicBezTo>
                      <a:pt x="65" y="80"/>
                      <a:pt x="65" y="80"/>
                      <a:pt x="65" y="80"/>
                    </a:cubicBezTo>
                    <a:cubicBezTo>
                      <a:pt x="69" y="84"/>
                      <a:pt x="69" y="84"/>
                      <a:pt x="69" y="84"/>
                    </a:cubicBezTo>
                    <a:cubicBezTo>
                      <a:pt x="72" y="87"/>
                      <a:pt x="72" y="87"/>
                      <a:pt x="72" y="87"/>
                    </a:cubicBezTo>
                    <a:cubicBezTo>
                      <a:pt x="84" y="99"/>
                      <a:pt x="84" y="99"/>
                      <a:pt x="84" y="99"/>
                    </a:cubicBezTo>
                    <a:cubicBezTo>
                      <a:pt x="81" y="108"/>
                      <a:pt x="83" y="118"/>
                      <a:pt x="90" y="125"/>
                    </a:cubicBezTo>
                    <a:cubicBezTo>
                      <a:pt x="97" y="133"/>
                      <a:pt x="108" y="134"/>
                      <a:pt x="117" y="131"/>
                    </a:cubicBezTo>
                    <a:cubicBezTo>
                      <a:pt x="102" y="116"/>
                      <a:pt x="102" y="116"/>
                      <a:pt x="102" y="116"/>
                    </a:cubicBezTo>
                    <a:cubicBezTo>
                      <a:pt x="98" y="112"/>
                      <a:pt x="98" y="106"/>
                      <a:pt x="102" y="102"/>
                    </a:cubicBezTo>
                    <a:cubicBezTo>
                      <a:pt x="106" y="99"/>
                      <a:pt x="112" y="99"/>
                      <a:pt x="116"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spTree>
    <p:extLst>
      <p:ext uri="{BB962C8B-B14F-4D97-AF65-F5344CB8AC3E}">
        <p14:creationId xmlns:p14="http://schemas.microsoft.com/office/powerpoint/2010/main" val="3200496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8.33333E-7 -4.07407E-6 L 0.35664 0.02871 " pathEditMode="relative" rAng="0" ptsTypes="AA">
                                      <p:cBhvr>
                                        <p:cTn id="6" dur="1000" fill="hold"/>
                                        <p:tgtEl>
                                          <p:spTgt spid="2"/>
                                        </p:tgtEl>
                                        <p:attrNameLst>
                                          <p:attrName>ppt_x</p:attrName>
                                          <p:attrName>ppt_y</p:attrName>
                                        </p:attrNameLst>
                                      </p:cBhvr>
                                      <p:rCtr x="17826" y="1435"/>
                                    </p:animMotion>
                                  </p:childTnLst>
                                </p:cTn>
                              </p:par>
                              <p:par>
                                <p:cTn id="7" presetID="14" presetClass="entr" presetSubtype="10" fill="hold" grpId="0" nodeType="withEffect">
                                  <p:stCondLst>
                                    <p:cond delay="0"/>
                                  </p:stCondLst>
                                  <p:childTnLst>
                                    <p:set>
                                      <p:cBhvr>
                                        <p:cTn id="8" dur="1" fill="hold">
                                          <p:stCondLst>
                                            <p:cond delay="0"/>
                                          </p:stCondLst>
                                        </p:cTn>
                                        <p:tgtEl>
                                          <p:spTgt spid="267"/>
                                        </p:tgtEl>
                                        <p:attrNameLst>
                                          <p:attrName>style.visibility</p:attrName>
                                        </p:attrNameLst>
                                      </p:cBhvr>
                                      <p:to>
                                        <p:strVal val="visible"/>
                                      </p:to>
                                    </p:set>
                                    <p:animEffect transition="in" filter="randombar(horizontal)">
                                      <p:cBhvr>
                                        <p:cTn id="9" dur="500"/>
                                        <p:tgtEl>
                                          <p:spTgt spid="267"/>
                                        </p:tgtEl>
                                      </p:cBhvr>
                                    </p:animEffect>
                                  </p:childTnLst>
                                </p:cTn>
                              </p:par>
                              <p:par>
                                <p:cTn id="10" presetID="14" presetClass="exit" presetSubtype="10" fill="hold" grpId="0" nodeType="withEffect">
                                  <p:stCondLst>
                                    <p:cond delay="0"/>
                                  </p:stCondLst>
                                  <p:childTnLst>
                                    <p:animEffect transition="out" filter="randombar(horizontal)">
                                      <p:cBhvr>
                                        <p:cTn id="11" dur="500"/>
                                        <p:tgtEl>
                                          <p:spTgt spid="153"/>
                                        </p:tgtEl>
                                      </p:cBhvr>
                                    </p:animEffect>
                                    <p:set>
                                      <p:cBhvr>
                                        <p:cTn id="12" dur="1" fill="hold">
                                          <p:stCondLst>
                                            <p:cond delay="499"/>
                                          </p:stCondLst>
                                        </p:cTn>
                                        <p:tgtEl>
                                          <p:spTgt spid="153"/>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59"/>
                                        </p:tgtEl>
                                        <p:attrNameLst>
                                          <p:attrName>style.visibility</p:attrName>
                                        </p:attrNameLst>
                                      </p:cBhvr>
                                      <p:to>
                                        <p:strVal val="visible"/>
                                      </p:to>
                                    </p:set>
                                    <p:animEffect transition="in" filter="wipe(down)">
                                      <p:cBhvr>
                                        <p:cTn id="16" dur="500"/>
                                        <p:tgtEl>
                                          <p:spTgt spid="2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6"/>
                                        </p:tgtEl>
                                        <p:attrNameLst>
                                          <p:attrName>style.visibility</p:attrName>
                                        </p:attrNameLst>
                                      </p:cBhvr>
                                      <p:to>
                                        <p:strVal val="visible"/>
                                      </p:to>
                                    </p:set>
                                    <p:animEffect transition="in" filter="fade">
                                      <p:cBhvr>
                                        <p:cTn id="21" dur="500"/>
                                        <p:tgtEl>
                                          <p:spTgt spid="3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40"/>
                                        </p:tgtEl>
                                        <p:attrNameLst>
                                          <p:attrName>style.visibility</p:attrName>
                                        </p:attrNameLst>
                                      </p:cBhvr>
                                      <p:to>
                                        <p:strVal val="visible"/>
                                      </p:to>
                                    </p:set>
                                    <p:animEffect transition="in" filter="wipe(right)">
                                      <p:cBhvr>
                                        <p:cTn id="26" dur="500"/>
                                        <p:tgtEl>
                                          <p:spTgt spid="340"/>
                                        </p:tgtEl>
                                      </p:cBhvr>
                                    </p:animEffect>
                                  </p:childTnLst>
                                </p:cTn>
                              </p:par>
                              <p:par>
                                <p:cTn id="27" presetID="10" presetClass="entr" presetSubtype="0" fill="hold" nodeType="withEffect">
                                  <p:stCondLst>
                                    <p:cond delay="0"/>
                                  </p:stCondLst>
                                  <p:childTnLst>
                                    <p:set>
                                      <p:cBhvr>
                                        <p:cTn id="28" dur="1" fill="hold">
                                          <p:stCondLst>
                                            <p:cond delay="0"/>
                                          </p:stCondLst>
                                        </p:cTn>
                                        <p:tgtEl>
                                          <p:spTgt spid="342"/>
                                        </p:tgtEl>
                                        <p:attrNameLst>
                                          <p:attrName>style.visibility</p:attrName>
                                        </p:attrNameLst>
                                      </p:cBhvr>
                                      <p:to>
                                        <p:strVal val="visible"/>
                                      </p:to>
                                    </p:set>
                                    <p:animEffect transition="in" filter="fade">
                                      <p:cBhvr>
                                        <p:cTn id="29" dur="500"/>
                                        <p:tgtEl>
                                          <p:spTgt spid="34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5"/>
                                        </p:tgtEl>
                                        <p:attrNameLst>
                                          <p:attrName>style.visibility</p:attrName>
                                        </p:attrNameLst>
                                      </p:cBhvr>
                                      <p:to>
                                        <p:strVal val="visible"/>
                                      </p:to>
                                    </p:set>
                                    <p:animEffect transition="in" filter="fade">
                                      <p:cBhvr>
                                        <p:cTn id="34" dur="500"/>
                                        <p:tgtEl>
                                          <p:spTgt spid="29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65"/>
                                        </p:tgtEl>
                                        <p:attrNameLst>
                                          <p:attrName>style.visibility</p:attrName>
                                        </p:attrNameLst>
                                      </p:cBhvr>
                                      <p:to>
                                        <p:strVal val="visible"/>
                                      </p:to>
                                    </p:set>
                                    <p:animEffect transition="in" filter="wipe(down)">
                                      <p:cBhvr>
                                        <p:cTn id="39" dur="500"/>
                                        <p:tgtEl>
                                          <p:spTgt spid="2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4"/>
                                        </p:tgtEl>
                                        <p:attrNameLst>
                                          <p:attrName>style.visibility</p:attrName>
                                        </p:attrNameLst>
                                      </p:cBhvr>
                                      <p:to>
                                        <p:strVal val="visible"/>
                                      </p:to>
                                    </p:set>
                                    <p:animEffect transition="in" filter="fade">
                                      <p:cBhvr>
                                        <p:cTn id="42" dur="500"/>
                                        <p:tgtEl>
                                          <p:spTgt spid="2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7"/>
                                        </p:tgtEl>
                                        <p:attrNameLst>
                                          <p:attrName>style.visibility</p:attrName>
                                        </p:attrNameLst>
                                      </p:cBhvr>
                                      <p:to>
                                        <p:strVal val="visible"/>
                                      </p:to>
                                    </p:set>
                                    <p:animEffect transition="in" filter="fade">
                                      <p:cBhvr>
                                        <p:cTn id="47" dur="500"/>
                                        <p:tgtEl>
                                          <p:spTgt spid="30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70"/>
                                        </p:tgtEl>
                                        <p:attrNameLst>
                                          <p:attrName>style.visibility</p:attrName>
                                        </p:attrNameLst>
                                      </p:cBhvr>
                                      <p:to>
                                        <p:strVal val="visible"/>
                                      </p:to>
                                    </p:set>
                                    <p:animEffect transition="in" filter="wipe(down)">
                                      <p:cBhvr>
                                        <p:cTn id="52" dur="500"/>
                                        <p:tgtEl>
                                          <p:spTgt spid="2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9"/>
                                        </p:tgtEl>
                                        <p:attrNameLst>
                                          <p:attrName>style.visibility</p:attrName>
                                        </p:attrNameLst>
                                      </p:cBhvr>
                                      <p:to>
                                        <p:strVal val="visible"/>
                                      </p:to>
                                    </p:set>
                                    <p:animEffect transition="in" filter="fade">
                                      <p:cBhvr>
                                        <p:cTn id="55" dur="500"/>
                                        <p:tgtEl>
                                          <p:spTgt spid="26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7"/>
                                        </p:tgtEl>
                                        <p:attrNameLst>
                                          <p:attrName>style.visibility</p:attrName>
                                        </p:attrNameLst>
                                      </p:cBhvr>
                                      <p:to>
                                        <p:strVal val="visible"/>
                                      </p:to>
                                    </p:set>
                                    <p:animEffect transition="in" filter="fade">
                                      <p:cBhvr>
                                        <p:cTn id="60" dur="500"/>
                                        <p:tgtEl>
                                          <p:spTgt spid="3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3"/>
                                        </p:tgtEl>
                                        <p:attrNameLst>
                                          <p:attrName>style.visibility</p:attrName>
                                        </p:attrNameLst>
                                      </p:cBhvr>
                                      <p:to>
                                        <p:strVal val="visible"/>
                                      </p:to>
                                    </p:set>
                                    <p:animEffect transition="in" filter="wipe(left)">
                                      <p:cBhvr>
                                        <p:cTn id="65" dur="500"/>
                                        <p:tgtEl>
                                          <p:spTgt spid="3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1"/>
                                        </p:tgtEl>
                                        <p:attrNameLst>
                                          <p:attrName>style.visibility</p:attrName>
                                        </p:attrNameLst>
                                      </p:cBhvr>
                                      <p:to>
                                        <p:strVal val="visible"/>
                                      </p:to>
                                    </p:set>
                                    <p:animEffect transition="in" filter="fade">
                                      <p:cBhvr>
                                        <p:cTn id="68" dur="500"/>
                                        <p:tgtEl>
                                          <p:spTgt spid="2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1"/>
                                        </p:tgtEl>
                                        <p:attrNameLst>
                                          <p:attrName>style.visibility</p:attrName>
                                        </p:attrNameLst>
                                      </p:cBhvr>
                                      <p:to>
                                        <p:strVal val="visible"/>
                                      </p:to>
                                    </p:set>
                                    <p:animEffect transition="in" filter="fade">
                                      <p:cBhvr>
                                        <p:cTn id="71"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P spid="191" grpId="0" animBg="1"/>
      <p:bldP spid="267" grpId="0"/>
      <p:bldP spid="269" grpId="0" animBg="1"/>
      <p:bldP spid="264" grpId="0" animBg="1"/>
      <p:bldP spid="1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3D9FDE-5C63-4868-886A-F8B1071A11E1}"/>
              </a:ext>
            </a:extLst>
          </p:cNvPr>
          <p:cNvGrpSpPr/>
          <p:nvPr/>
        </p:nvGrpSpPr>
        <p:grpSpPr>
          <a:xfrm>
            <a:off x="1214285" y="2339039"/>
            <a:ext cx="4322919" cy="3939992"/>
            <a:chOff x="1250571" y="1599079"/>
            <a:chExt cx="4322919" cy="4750284"/>
          </a:xfrm>
        </p:grpSpPr>
        <p:sp>
          <p:nvSpPr>
            <p:cNvPr id="5" name="Rectangle 4">
              <a:extLst>
                <a:ext uri="{FF2B5EF4-FFF2-40B4-BE49-F238E27FC236}">
                  <a16:creationId xmlns:a16="http://schemas.microsoft.com/office/drawing/2014/main" id="{C75D413B-8283-4C59-B5B1-64075C7DDDB3}"/>
                </a:ext>
              </a:extLst>
            </p:cNvPr>
            <p:cNvSpPr/>
            <p:nvPr/>
          </p:nvSpPr>
          <p:spPr>
            <a:xfrm>
              <a:off x="1250575" y="1599079"/>
              <a:ext cx="4322915" cy="598949"/>
            </a:xfrm>
            <a:prstGeom prst="rect">
              <a:avLst/>
            </a:prstGeom>
            <a:solidFill>
              <a:srgbClr val="E3008C"/>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Contained Execution &amp; Great Fundamentals</a:t>
              </a:r>
            </a:p>
          </p:txBody>
        </p:sp>
        <p:sp>
          <p:nvSpPr>
            <p:cNvPr id="6" name="Rectangle 5">
              <a:extLst>
                <a:ext uri="{FF2B5EF4-FFF2-40B4-BE49-F238E27FC236}">
                  <a16:creationId xmlns:a16="http://schemas.microsoft.com/office/drawing/2014/main" id="{D41DD7DF-81FD-4745-BE88-1B53C70F2515}"/>
                </a:ext>
              </a:extLst>
            </p:cNvPr>
            <p:cNvSpPr/>
            <p:nvPr/>
          </p:nvSpPr>
          <p:spPr>
            <a:xfrm>
              <a:off x="1250572" y="2429346"/>
              <a:ext cx="4322915" cy="598949"/>
            </a:xfrm>
            <a:prstGeom prst="rect">
              <a:avLst/>
            </a:prstGeom>
            <a:solidFill>
              <a:srgbClr val="B4A0FF"/>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Platform Managed Install &amp; Update</a:t>
              </a:r>
            </a:p>
          </p:txBody>
        </p:sp>
        <p:sp>
          <p:nvSpPr>
            <p:cNvPr id="7" name="Rectangle 6">
              <a:extLst>
                <a:ext uri="{FF2B5EF4-FFF2-40B4-BE49-F238E27FC236}">
                  <a16:creationId xmlns:a16="http://schemas.microsoft.com/office/drawing/2014/main" id="{7D8451F6-61F6-4134-8288-F9CDA30B428E}"/>
                </a:ext>
              </a:extLst>
            </p:cNvPr>
            <p:cNvSpPr/>
            <p:nvPr/>
          </p:nvSpPr>
          <p:spPr>
            <a:xfrm>
              <a:off x="1250571" y="3259613"/>
              <a:ext cx="4322915" cy="598949"/>
            </a:xfrm>
            <a:prstGeom prst="rect">
              <a:avLst/>
            </a:prstGeom>
            <a:solidFill>
              <a:srgbClr val="00BCF2"/>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Trusted Distribution &amp; Signed Packages</a:t>
              </a:r>
            </a:p>
          </p:txBody>
        </p:sp>
        <p:sp>
          <p:nvSpPr>
            <p:cNvPr id="8" name="Rectangle 7">
              <a:extLst>
                <a:ext uri="{FF2B5EF4-FFF2-40B4-BE49-F238E27FC236}">
                  <a16:creationId xmlns:a16="http://schemas.microsoft.com/office/drawing/2014/main" id="{EA085C68-37C6-431B-B2D2-C1EE7763C897}"/>
                </a:ext>
              </a:extLst>
            </p:cNvPr>
            <p:cNvSpPr/>
            <p:nvPr/>
          </p:nvSpPr>
          <p:spPr>
            <a:xfrm>
              <a:off x="1250571" y="4089880"/>
              <a:ext cx="4322915" cy="598949"/>
            </a:xfrm>
            <a:prstGeom prst="rect">
              <a:avLst/>
            </a:prstGeom>
            <a:solidFill>
              <a:srgbClr val="00B294"/>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UI</a:t>
              </a:r>
            </a:p>
          </p:txBody>
        </p:sp>
        <p:sp>
          <p:nvSpPr>
            <p:cNvPr id="9" name="Rectangle 8">
              <a:extLst>
                <a:ext uri="{FF2B5EF4-FFF2-40B4-BE49-F238E27FC236}">
                  <a16:creationId xmlns:a16="http://schemas.microsoft.com/office/drawing/2014/main" id="{69909151-ADEB-46A1-97B3-9FC6451A796B}"/>
                </a:ext>
              </a:extLst>
            </p:cNvPr>
            <p:cNvSpPr/>
            <p:nvPr/>
          </p:nvSpPr>
          <p:spPr>
            <a:xfrm>
              <a:off x="1250571" y="4920147"/>
              <a:ext cx="4322915" cy="598949"/>
            </a:xfrm>
            <a:prstGeom prst="rect">
              <a:avLst/>
            </a:prstGeom>
            <a:solidFill>
              <a:srgbClr val="BAD80A"/>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Cloud First Data with Insights</a:t>
              </a:r>
            </a:p>
          </p:txBody>
        </p:sp>
        <p:sp>
          <p:nvSpPr>
            <p:cNvPr id="11" name="Rectangle 10">
              <a:extLst>
                <a:ext uri="{FF2B5EF4-FFF2-40B4-BE49-F238E27FC236}">
                  <a16:creationId xmlns:a16="http://schemas.microsoft.com/office/drawing/2014/main" id="{9CB7E4FD-74E2-4D30-BDE2-EA7B3B4FAA59}"/>
                </a:ext>
              </a:extLst>
            </p:cNvPr>
            <p:cNvSpPr/>
            <p:nvPr/>
          </p:nvSpPr>
          <p:spPr>
            <a:xfrm>
              <a:off x="1250571" y="5750414"/>
              <a:ext cx="4322915" cy="598949"/>
            </a:xfrm>
            <a:prstGeom prst="rect">
              <a:avLst/>
            </a:prstGeom>
            <a:solidFill>
              <a:srgbClr val="FF8C00"/>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Reuse</a:t>
              </a:r>
            </a:p>
          </p:txBody>
        </p:sp>
      </p:grpSp>
      <p:sp>
        <p:nvSpPr>
          <p:cNvPr id="17" name="Title 16"/>
          <p:cNvSpPr>
            <a:spLocks noGrp="1"/>
          </p:cNvSpPr>
          <p:nvPr>
            <p:ph type="title"/>
          </p:nvPr>
        </p:nvSpPr>
        <p:spPr>
          <a:xfrm>
            <a:off x="588263" y="457200"/>
            <a:ext cx="11018520" cy="923330"/>
          </a:xfrm>
        </p:spPr>
        <p:txBody>
          <a:bodyPr/>
          <a:lstStyle/>
          <a:p>
            <a:r>
              <a:rPr lang="en-US" dirty="0"/>
              <a:t>The challenge of modernizing the desktop ecosystem</a:t>
            </a:r>
            <a:br>
              <a:rPr lang="en-US" dirty="0"/>
            </a:br>
            <a:r>
              <a:rPr lang="en-US" sz="2400" b="0" dirty="0"/>
              <a:t>Rationalizing two distinct scenarios</a:t>
            </a:r>
            <a:endParaRPr lang="en-US" b="0" dirty="0"/>
          </a:p>
        </p:txBody>
      </p:sp>
      <p:sp>
        <p:nvSpPr>
          <p:cNvPr id="4" name="Rectangle 3">
            <a:extLst>
              <a:ext uri="{FF2B5EF4-FFF2-40B4-BE49-F238E27FC236}">
                <a16:creationId xmlns:a16="http://schemas.microsoft.com/office/drawing/2014/main" id="{384A0DBC-3A56-40B4-82B0-1680EBEEB122}"/>
              </a:ext>
            </a:extLst>
          </p:cNvPr>
          <p:cNvSpPr/>
          <p:nvPr/>
        </p:nvSpPr>
        <p:spPr>
          <a:xfrm>
            <a:off x="844180" y="2217271"/>
            <a:ext cx="4941048" cy="4183529"/>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a:t>
            </a:r>
          </a:p>
        </p:txBody>
      </p:sp>
      <p:sp>
        <p:nvSpPr>
          <p:cNvPr id="10" name="Rectangle 9">
            <a:extLst>
              <a:ext uri="{FF2B5EF4-FFF2-40B4-BE49-F238E27FC236}">
                <a16:creationId xmlns:a16="http://schemas.microsoft.com/office/drawing/2014/main" id="{E738B74B-8A54-4E50-8285-2DAA8F5639BB}"/>
              </a:ext>
            </a:extLst>
          </p:cNvPr>
          <p:cNvSpPr/>
          <p:nvPr/>
        </p:nvSpPr>
        <p:spPr>
          <a:xfrm>
            <a:off x="6406773" y="2172821"/>
            <a:ext cx="4941047" cy="4183529"/>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a:t>
            </a:r>
          </a:p>
        </p:txBody>
      </p:sp>
    </p:spTree>
    <p:extLst>
      <p:ext uri="{BB962C8B-B14F-4D97-AF65-F5344CB8AC3E}">
        <p14:creationId xmlns:p14="http://schemas.microsoft.com/office/powerpoint/2010/main" val="158173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18D650B-9AB6-41F7-812E-8F723E4ED3A7}"/>
              </a:ext>
            </a:extLst>
          </p:cNvPr>
          <p:cNvGrpSpPr/>
          <p:nvPr/>
        </p:nvGrpSpPr>
        <p:grpSpPr>
          <a:xfrm>
            <a:off x="6772796" y="2458427"/>
            <a:ext cx="4325112" cy="3529584"/>
            <a:chOff x="6836229" y="1599079"/>
            <a:chExt cx="4105193" cy="4750284"/>
          </a:xfrm>
        </p:grpSpPr>
        <p:sp>
          <p:nvSpPr>
            <p:cNvPr id="13" name="Rectangle 12">
              <a:extLst>
                <a:ext uri="{FF2B5EF4-FFF2-40B4-BE49-F238E27FC236}">
                  <a16:creationId xmlns:a16="http://schemas.microsoft.com/office/drawing/2014/main" id="{C52033A1-3531-46F3-8DB0-7005EEA4163B}"/>
                </a:ext>
              </a:extLst>
            </p:cNvPr>
            <p:cNvSpPr/>
            <p:nvPr/>
          </p:nvSpPr>
          <p:spPr>
            <a:xfrm>
              <a:off x="6836233" y="1599079"/>
              <a:ext cx="4105189" cy="598949"/>
            </a:xfrm>
            <a:prstGeom prst="rect">
              <a:avLst/>
            </a:prstGeom>
            <a:solidFill>
              <a:srgbClr val="B4A0FF"/>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User &amp; Admin Level Security</a:t>
              </a:r>
            </a:p>
          </p:txBody>
        </p:sp>
        <p:sp>
          <p:nvSpPr>
            <p:cNvPr id="14" name="Rectangle 13">
              <a:extLst>
                <a:ext uri="{FF2B5EF4-FFF2-40B4-BE49-F238E27FC236}">
                  <a16:creationId xmlns:a16="http://schemas.microsoft.com/office/drawing/2014/main" id="{B5159719-DEDF-4E63-842B-E2C5EBADA779}"/>
                </a:ext>
              </a:extLst>
            </p:cNvPr>
            <p:cNvSpPr/>
            <p:nvPr/>
          </p:nvSpPr>
          <p:spPr>
            <a:xfrm>
              <a:off x="6836230" y="2429346"/>
              <a:ext cx="4105189" cy="598949"/>
            </a:xfrm>
            <a:prstGeom prst="rect">
              <a:avLst/>
            </a:prstGeom>
            <a:solidFill>
              <a:srgbClr val="8549C7"/>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MSI, Custom Installers &amp; Updaters</a:t>
              </a:r>
            </a:p>
          </p:txBody>
        </p:sp>
        <p:sp>
          <p:nvSpPr>
            <p:cNvPr id="15" name="Rectangle 14">
              <a:extLst>
                <a:ext uri="{FF2B5EF4-FFF2-40B4-BE49-F238E27FC236}">
                  <a16:creationId xmlns:a16="http://schemas.microsoft.com/office/drawing/2014/main" id="{FFCDC890-C995-47D9-8422-111F8E52ADAF}"/>
                </a:ext>
              </a:extLst>
            </p:cNvPr>
            <p:cNvSpPr/>
            <p:nvPr/>
          </p:nvSpPr>
          <p:spPr>
            <a:xfrm>
              <a:off x="6836229" y="3259613"/>
              <a:ext cx="4105189" cy="598949"/>
            </a:xfrm>
            <a:prstGeom prst="rect">
              <a:avLst/>
            </a:prstGeom>
            <a:solidFill>
              <a:srgbClr val="5C2D9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Web, SCCM &amp; Custom Distribution</a:t>
              </a:r>
            </a:p>
          </p:txBody>
        </p:sp>
        <p:sp>
          <p:nvSpPr>
            <p:cNvPr id="16" name="Rectangle 15">
              <a:extLst>
                <a:ext uri="{FF2B5EF4-FFF2-40B4-BE49-F238E27FC236}">
                  <a16:creationId xmlns:a16="http://schemas.microsoft.com/office/drawing/2014/main" id="{D019DDAC-E83D-439C-8EE4-75330E9BDADD}"/>
                </a:ext>
              </a:extLst>
            </p:cNvPr>
            <p:cNvSpPr/>
            <p:nvPr/>
          </p:nvSpPr>
          <p:spPr>
            <a:xfrm>
              <a:off x="6836229" y="4089880"/>
              <a:ext cx="4105189" cy="598949"/>
            </a:xfrm>
            <a:prstGeom prst="rect">
              <a:avLst/>
            </a:prstGeom>
            <a:solidFill>
              <a:srgbClr val="3B1D5D"/>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Forms, WPF, MFC, etc.</a:t>
              </a:r>
            </a:p>
          </p:txBody>
        </p:sp>
        <p:sp>
          <p:nvSpPr>
            <p:cNvPr id="18" name="Rectangle 17">
              <a:extLst>
                <a:ext uri="{FF2B5EF4-FFF2-40B4-BE49-F238E27FC236}">
                  <a16:creationId xmlns:a16="http://schemas.microsoft.com/office/drawing/2014/main" id="{DD4837DE-3077-4044-9126-93D07A46617D}"/>
                </a:ext>
              </a:extLst>
            </p:cNvPr>
            <p:cNvSpPr/>
            <p:nvPr/>
          </p:nvSpPr>
          <p:spPr>
            <a:xfrm>
              <a:off x="6836229" y="4920147"/>
              <a:ext cx="4105189" cy="598949"/>
            </a:xfrm>
            <a:prstGeom prst="rect">
              <a:avLst/>
            </a:prstGeom>
            <a:solidFill>
              <a:srgbClr val="32145A"/>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Local Data</a:t>
              </a:r>
            </a:p>
          </p:txBody>
        </p:sp>
        <p:sp>
          <p:nvSpPr>
            <p:cNvPr id="19" name="Rectangle 18">
              <a:extLst>
                <a:ext uri="{FF2B5EF4-FFF2-40B4-BE49-F238E27FC236}">
                  <a16:creationId xmlns:a16="http://schemas.microsoft.com/office/drawing/2014/main" id="{2593F73B-E380-4477-800A-AC4FFE993666}"/>
                </a:ext>
              </a:extLst>
            </p:cNvPr>
            <p:cNvSpPr/>
            <p:nvPr/>
          </p:nvSpPr>
          <p:spPr>
            <a:xfrm>
              <a:off x="6836229" y="5750414"/>
              <a:ext cx="4105189" cy="598949"/>
            </a:xfrm>
            <a:prstGeom prst="rect">
              <a:avLst/>
            </a:prstGeom>
            <a:solidFill>
              <a:srgbClr val="1C0B3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Windows Desktop Only</a:t>
              </a:r>
            </a:p>
          </p:txBody>
        </p:sp>
      </p:grpSp>
      <p:grpSp>
        <p:nvGrpSpPr>
          <p:cNvPr id="2" name="Group 1">
            <a:extLst>
              <a:ext uri="{FF2B5EF4-FFF2-40B4-BE49-F238E27FC236}">
                <a16:creationId xmlns:a16="http://schemas.microsoft.com/office/drawing/2014/main" id="{4C3D9FDE-5C63-4868-886A-F8B1071A11E1}"/>
              </a:ext>
            </a:extLst>
          </p:cNvPr>
          <p:cNvGrpSpPr/>
          <p:nvPr/>
        </p:nvGrpSpPr>
        <p:grpSpPr>
          <a:xfrm>
            <a:off x="1153244" y="2458427"/>
            <a:ext cx="4322919" cy="3524598"/>
            <a:chOff x="1250571" y="1599079"/>
            <a:chExt cx="4322919" cy="4750284"/>
          </a:xfrm>
        </p:grpSpPr>
        <p:sp>
          <p:nvSpPr>
            <p:cNvPr id="5" name="Rectangle 4">
              <a:extLst>
                <a:ext uri="{FF2B5EF4-FFF2-40B4-BE49-F238E27FC236}">
                  <a16:creationId xmlns:a16="http://schemas.microsoft.com/office/drawing/2014/main" id="{C75D413B-8283-4C59-B5B1-64075C7DDDB3}"/>
                </a:ext>
              </a:extLst>
            </p:cNvPr>
            <p:cNvSpPr/>
            <p:nvPr/>
          </p:nvSpPr>
          <p:spPr>
            <a:xfrm>
              <a:off x="1250575" y="1599079"/>
              <a:ext cx="4322915" cy="598949"/>
            </a:xfrm>
            <a:prstGeom prst="rect">
              <a:avLst/>
            </a:prstGeom>
            <a:solidFill>
              <a:schemeClr val="accent4">
                <a:lumMod val="20000"/>
                <a:lumOff val="8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Contained Execution &amp; Great Fundamentals</a:t>
              </a:r>
            </a:p>
          </p:txBody>
        </p:sp>
        <p:sp>
          <p:nvSpPr>
            <p:cNvPr id="6" name="Rectangle 5">
              <a:extLst>
                <a:ext uri="{FF2B5EF4-FFF2-40B4-BE49-F238E27FC236}">
                  <a16:creationId xmlns:a16="http://schemas.microsoft.com/office/drawing/2014/main" id="{D41DD7DF-81FD-4745-BE88-1B53C70F2515}"/>
                </a:ext>
              </a:extLst>
            </p:cNvPr>
            <p:cNvSpPr/>
            <p:nvPr/>
          </p:nvSpPr>
          <p:spPr>
            <a:xfrm>
              <a:off x="1250572" y="2429346"/>
              <a:ext cx="4322915" cy="598949"/>
            </a:xfrm>
            <a:prstGeom prst="rect">
              <a:avLst/>
            </a:prstGeom>
            <a:solidFill>
              <a:srgbClr val="FFAA4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Platform Managed Install &amp; Update</a:t>
              </a:r>
            </a:p>
          </p:txBody>
        </p:sp>
        <p:sp>
          <p:nvSpPr>
            <p:cNvPr id="7" name="Rectangle 6">
              <a:extLst>
                <a:ext uri="{FF2B5EF4-FFF2-40B4-BE49-F238E27FC236}">
                  <a16:creationId xmlns:a16="http://schemas.microsoft.com/office/drawing/2014/main" id="{7D8451F6-61F6-4134-8288-F9CDA30B428E}"/>
                </a:ext>
              </a:extLst>
            </p:cNvPr>
            <p:cNvSpPr/>
            <p:nvPr/>
          </p:nvSpPr>
          <p:spPr>
            <a:xfrm>
              <a:off x="1250571" y="3259613"/>
              <a:ext cx="4322915" cy="598949"/>
            </a:xfrm>
            <a:prstGeom prst="rect">
              <a:avLst/>
            </a:prstGeom>
            <a:solidFill>
              <a:srgbClr val="FF8C00"/>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Trusted Distribution &amp; Signed Packages</a:t>
              </a:r>
            </a:p>
          </p:txBody>
        </p:sp>
        <p:sp>
          <p:nvSpPr>
            <p:cNvPr id="8" name="Rectangle 7">
              <a:extLst>
                <a:ext uri="{FF2B5EF4-FFF2-40B4-BE49-F238E27FC236}">
                  <a16:creationId xmlns:a16="http://schemas.microsoft.com/office/drawing/2014/main" id="{EA085C68-37C6-431B-B2D2-C1EE7763C897}"/>
                </a:ext>
              </a:extLst>
            </p:cNvPr>
            <p:cNvSpPr/>
            <p:nvPr/>
          </p:nvSpPr>
          <p:spPr>
            <a:xfrm>
              <a:off x="1250571" y="4089880"/>
              <a:ext cx="4322915" cy="598949"/>
            </a:xfrm>
            <a:prstGeom prst="rect">
              <a:avLst/>
            </a:prstGeom>
            <a:solidFill>
              <a:srgbClr val="D83B0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UI</a:t>
              </a:r>
            </a:p>
          </p:txBody>
        </p:sp>
        <p:sp>
          <p:nvSpPr>
            <p:cNvPr id="9" name="Rectangle 8">
              <a:extLst>
                <a:ext uri="{FF2B5EF4-FFF2-40B4-BE49-F238E27FC236}">
                  <a16:creationId xmlns:a16="http://schemas.microsoft.com/office/drawing/2014/main" id="{69909151-ADEB-46A1-97B3-9FC6451A796B}"/>
                </a:ext>
              </a:extLst>
            </p:cNvPr>
            <p:cNvSpPr/>
            <p:nvPr/>
          </p:nvSpPr>
          <p:spPr>
            <a:xfrm>
              <a:off x="1250571" y="4920147"/>
              <a:ext cx="4322915" cy="598949"/>
            </a:xfrm>
            <a:prstGeom prst="rect">
              <a:avLst/>
            </a:prstGeom>
            <a:solidFill>
              <a:schemeClr val="accent3">
                <a:lumMod val="75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Cloud First Data with Insights</a:t>
              </a:r>
            </a:p>
          </p:txBody>
        </p:sp>
        <p:sp>
          <p:nvSpPr>
            <p:cNvPr id="11" name="Rectangle 10">
              <a:extLst>
                <a:ext uri="{FF2B5EF4-FFF2-40B4-BE49-F238E27FC236}">
                  <a16:creationId xmlns:a16="http://schemas.microsoft.com/office/drawing/2014/main" id="{9CB7E4FD-74E2-4D30-BDE2-EA7B3B4FAA59}"/>
                </a:ext>
              </a:extLst>
            </p:cNvPr>
            <p:cNvSpPr/>
            <p:nvPr/>
          </p:nvSpPr>
          <p:spPr>
            <a:xfrm>
              <a:off x="1250571" y="5750414"/>
              <a:ext cx="4322915" cy="598949"/>
            </a:xfrm>
            <a:prstGeom prst="rect">
              <a:avLst/>
            </a:prstGeom>
            <a:solidFill>
              <a:schemeClr val="accent3">
                <a:lumMod val="5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Reuse</a:t>
              </a:r>
            </a:p>
          </p:txBody>
        </p:sp>
      </p:grpSp>
      <p:sp>
        <p:nvSpPr>
          <p:cNvPr id="17" name="Title 16"/>
          <p:cNvSpPr>
            <a:spLocks noGrp="1"/>
          </p:cNvSpPr>
          <p:nvPr>
            <p:ph type="title"/>
          </p:nvPr>
        </p:nvSpPr>
        <p:spPr>
          <a:xfrm>
            <a:off x="588263" y="457200"/>
            <a:ext cx="11018520" cy="923330"/>
          </a:xfrm>
        </p:spPr>
        <p:txBody>
          <a:bodyPr/>
          <a:lstStyle/>
          <a:p>
            <a:r>
              <a:rPr lang="en-US" dirty="0"/>
              <a:t>The challenge of modernizing the desktop ecosystem</a:t>
            </a:r>
            <a:br>
              <a:rPr lang="en-US" dirty="0"/>
            </a:br>
            <a:r>
              <a:rPr lang="en-US" sz="2400" b="0" dirty="0"/>
              <a:t>Rationalizing two distinct scenarios</a:t>
            </a:r>
            <a:endParaRPr lang="en-US" b="0" dirty="0"/>
          </a:p>
        </p:txBody>
      </p:sp>
      <p:sp>
        <p:nvSpPr>
          <p:cNvPr id="4" name="Rectangle 3">
            <a:extLst>
              <a:ext uri="{FF2B5EF4-FFF2-40B4-BE49-F238E27FC236}">
                <a16:creationId xmlns:a16="http://schemas.microsoft.com/office/drawing/2014/main" id="{384A0DBC-3A56-40B4-82B0-1680EBEEB122}"/>
              </a:ext>
            </a:extLst>
          </p:cNvPr>
          <p:cNvSpPr/>
          <p:nvPr/>
        </p:nvSpPr>
        <p:spPr>
          <a:xfrm>
            <a:off x="844180" y="2217271"/>
            <a:ext cx="4941048" cy="4183529"/>
          </a:xfrm>
          <a:prstGeom prst="rect">
            <a:avLst/>
          </a:prstGeom>
          <a:noFill/>
          <a:ln w="57150">
            <a:solidFill>
              <a:srgbClr val="F14001"/>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0" name="Rectangle 9">
            <a:extLst>
              <a:ext uri="{FF2B5EF4-FFF2-40B4-BE49-F238E27FC236}">
                <a16:creationId xmlns:a16="http://schemas.microsoft.com/office/drawing/2014/main" id="{E738B74B-8A54-4E50-8285-2DAA8F5639BB}"/>
              </a:ext>
            </a:extLst>
          </p:cNvPr>
          <p:cNvSpPr/>
          <p:nvPr/>
        </p:nvSpPr>
        <p:spPr>
          <a:xfrm>
            <a:off x="6464829" y="2172821"/>
            <a:ext cx="4941047" cy="4183529"/>
          </a:xfrm>
          <a:prstGeom prst="rect">
            <a:avLst/>
          </a:prstGeom>
          <a:noFill/>
          <a:ln w="57150">
            <a:solidFill>
              <a:srgbClr val="5C005C"/>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EFAE19A4-4495-41FE-9142-0102DC95DC6B}"/>
              </a:ext>
            </a:extLst>
          </p:cNvPr>
          <p:cNvSpPr/>
          <p:nvPr/>
        </p:nvSpPr>
        <p:spPr>
          <a:xfrm>
            <a:off x="934477" y="1577899"/>
            <a:ext cx="4850751"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Modern Application Attributes</a:t>
            </a:r>
          </a:p>
        </p:txBody>
      </p:sp>
      <p:sp>
        <p:nvSpPr>
          <p:cNvPr id="20" name="Rectangle 19">
            <a:extLst>
              <a:ext uri="{FF2B5EF4-FFF2-40B4-BE49-F238E27FC236}">
                <a16:creationId xmlns:a16="http://schemas.microsoft.com/office/drawing/2014/main" id="{EB30FF3F-A882-49A9-9B61-C4A621F0337D}"/>
              </a:ext>
            </a:extLst>
          </p:cNvPr>
          <p:cNvSpPr/>
          <p:nvPr/>
        </p:nvSpPr>
        <p:spPr>
          <a:xfrm>
            <a:off x="6353819" y="1577899"/>
            <a:ext cx="4890698"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Desktop Application Attributes</a:t>
            </a:r>
          </a:p>
        </p:txBody>
      </p:sp>
      <p:sp>
        <p:nvSpPr>
          <p:cNvPr id="21" name="Rectangle 20">
            <a:extLst>
              <a:ext uri="{FF2B5EF4-FFF2-40B4-BE49-F238E27FC236}">
                <a16:creationId xmlns:a16="http://schemas.microsoft.com/office/drawing/2014/main" id="{E3BEA338-046A-419D-A4E0-991325D82652}"/>
              </a:ext>
            </a:extLst>
          </p:cNvPr>
          <p:cNvSpPr/>
          <p:nvPr/>
        </p:nvSpPr>
        <p:spPr>
          <a:xfrm>
            <a:off x="6464829" y="2172821"/>
            <a:ext cx="4941047" cy="4183529"/>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a:t>
            </a:r>
          </a:p>
        </p:txBody>
      </p:sp>
    </p:spTree>
    <p:extLst>
      <p:ext uri="{BB962C8B-B14F-4D97-AF65-F5344CB8AC3E}">
        <p14:creationId xmlns:p14="http://schemas.microsoft.com/office/powerpoint/2010/main" val="277274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8CF70154455A459E11475D1AB706C1" ma:contentTypeVersion="6" ma:contentTypeDescription="Create a new document." ma:contentTypeScope="" ma:versionID="1be0b25f72658379d399f3b0c355caad">
  <xsd:schema xmlns:xsd="http://www.w3.org/2001/XMLSchema" xmlns:xs="http://www.w3.org/2001/XMLSchema" xmlns:p="http://schemas.microsoft.com/office/2006/metadata/properties" xmlns:ns2="d4513c77-c49f-4ac2-aa8a-40ee997c3e7e" xmlns:ns3="8b0d81b1-bbbc-482f-8bfd-f8658db13c44" targetNamespace="http://schemas.microsoft.com/office/2006/metadata/properties" ma:root="true" ma:fieldsID="4aaf15b131fc99dcb2dff9f65cbfdaaa" ns2:_="" ns3:_="">
    <xsd:import namespace="d4513c77-c49f-4ac2-aa8a-40ee997c3e7e"/>
    <xsd:import namespace="8b0d81b1-bbbc-482f-8bfd-f8658db13c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513c77-c49f-4ac2-aa8a-40ee997c3e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0d81b1-bbbc-482f-8bfd-f8658db13c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d4513c77-c49f-4ac2-aa8a-40ee997c3e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AE49F1-4CE1-4129-9B5C-06BE1741FF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513c77-c49f-4ac2-aa8a-40ee997c3e7e"/>
    <ds:schemaRef ds:uri="8b0d81b1-bbbc-482f-8bfd-f8658db13c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d4513c77-c49f-4ac2-aa8a-40ee997c3e7e"/>
    <ds:schemaRef ds:uri="8b0d81b1-bbbc-482f-8bfd-f8658db13c44"/>
    <ds:schemaRef ds:uri="http://purl.org/dc/dcmitype/"/>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Build2019_Breakout_Template_FINAL</Template>
  <TotalTime>811</TotalTime>
  <Words>4534</Words>
  <Application>Microsoft Office PowerPoint</Application>
  <PresentationFormat>Widescreen</PresentationFormat>
  <Paragraphs>670</Paragraphs>
  <Slides>58</Slides>
  <Notes>38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58</vt:i4>
      </vt:variant>
    </vt:vector>
  </HeadingPairs>
  <TitlesOfParts>
    <vt:vector size="69" baseType="lpstr">
      <vt:lpstr>Arial</vt:lpstr>
      <vt:lpstr>Calibri</vt:lpstr>
      <vt:lpstr>Consolas</vt:lpstr>
      <vt:lpstr>Rockwell Extra Bold</vt:lpstr>
      <vt:lpstr>Segoe UI</vt:lpstr>
      <vt:lpstr>Segoe UI Light</vt:lpstr>
      <vt:lpstr>Segoe UI Semibold</vt:lpstr>
      <vt:lpstr>Segoe UI Semilight</vt:lpstr>
      <vt:lpstr>Wingdings</vt:lpstr>
      <vt:lpstr>9-51056_Build 2019 Breakout_White Template</vt:lpstr>
      <vt:lpstr>9-51056_Build 2019 Breakout_Black Template</vt:lpstr>
      <vt:lpstr>PowerPoint Presentation</vt:lpstr>
      <vt:lpstr>Enhance your Windows desktop applications with .NET Core 3.0, Universal Windows Platform,  XAML Islands and MSIX</vt:lpstr>
      <vt:lpstr>Agenda</vt:lpstr>
      <vt:lpstr>Most PCs are or soon will be on Windows 10 </vt:lpstr>
      <vt:lpstr>Current investments on Desktop Apps </vt:lpstr>
      <vt:lpstr>Current investments on Desktop Apps </vt:lpstr>
      <vt:lpstr>Multiple Journeys to help evolve Desktop Apps</vt:lpstr>
      <vt:lpstr>The challenge of modernizing the desktop ecosystem Rationalizing two distinct scenarios</vt:lpstr>
      <vt:lpstr>The challenge of modernizing the desktop ecosystem Rationalizing two distinct scenarios</vt:lpstr>
      <vt:lpstr>The challenge of modernizing the desktop ecosystem Rationalizing two distinct scenarios</vt:lpstr>
      <vt:lpstr>Enable all desktop scenarios in modern apps</vt:lpstr>
      <vt:lpstr>Decouple modern platform into a la carte features</vt:lpstr>
      <vt:lpstr>Bring both platforms closer together</vt:lpstr>
      <vt:lpstr>Welcome to the lab!</vt:lpstr>
      <vt:lpstr>Welcome to the lab!</vt:lpstr>
      <vt:lpstr>Technical requirements</vt:lpstr>
      <vt:lpstr>Migrate to .NET Core 3.0</vt:lpstr>
      <vt:lpstr>PowerPoint Presentation</vt:lpstr>
      <vt:lpstr>.NET Core 3 Desktop</vt:lpstr>
      <vt:lpstr>PowerPoint Presentation</vt:lpstr>
      <vt:lpstr>Migrate to .NET Core 3.0 - Overview</vt:lpstr>
      <vt:lpstr>Exercise 1 – 30 minutes</vt:lpstr>
      <vt:lpstr>What you’ve done!</vt:lpstr>
      <vt:lpstr>Enhancing your Desktop App</vt:lpstr>
      <vt:lpstr>PowerPoint Presentation</vt:lpstr>
      <vt:lpstr>Add a UWP control with XAML Islands</vt:lpstr>
      <vt:lpstr>The architecture</vt:lpstr>
      <vt:lpstr>Windows Community Toolkit wrappers  – 1st party control</vt:lpstr>
      <vt:lpstr>XAML Control Wrappers</vt:lpstr>
      <vt:lpstr>Exercise 2 – 20 minutes</vt:lpstr>
      <vt:lpstr>What you’ve done!</vt:lpstr>
      <vt:lpstr>Add any UWP control with XAML Islands</vt:lpstr>
      <vt:lpstr>Windows Community Toolkit – WindowsXamlHost </vt:lpstr>
      <vt:lpstr>Using the control</vt:lpstr>
      <vt:lpstr>Using the control</vt:lpstr>
      <vt:lpstr>Exercise 3 – 25 minutes</vt:lpstr>
      <vt:lpstr>What you’ve done!</vt:lpstr>
      <vt:lpstr>Add Windows 10 features</vt:lpstr>
      <vt:lpstr>Enhancing your Desktop assets – UWP APIs</vt:lpstr>
      <vt:lpstr>User activities and timeline</vt:lpstr>
      <vt:lpstr>Notifications</vt:lpstr>
      <vt:lpstr>Some features require an application identity</vt:lpstr>
      <vt:lpstr>Exercise 4 – 25 minutes</vt:lpstr>
      <vt:lpstr>What you’ve done!</vt:lpstr>
      <vt:lpstr>Package and deploy your application with MSIX and Azure DevOps</vt:lpstr>
      <vt:lpstr>Evolve to a modern deployment technology</vt:lpstr>
      <vt:lpstr>Key Benefits of MSIX </vt:lpstr>
      <vt:lpstr>Windows Application Packaging Project </vt:lpstr>
      <vt:lpstr>What is DevOps?</vt:lpstr>
      <vt:lpstr>Introducing Azure DevOps</vt:lpstr>
      <vt:lpstr>The challenge for desktop apps</vt:lpstr>
      <vt:lpstr>MSIX + Azure DevOps </vt:lpstr>
      <vt:lpstr>Distribution</vt:lpstr>
      <vt:lpstr>Automatic updates with the App Installer File</vt:lpstr>
      <vt:lpstr>Exercise 5 – 30 minutes</vt:lpstr>
      <vt:lpstr>What you’ve done!</vt:lpstr>
      <vt:lpstr>Takeaways!</vt:lpstr>
      <vt:lpstr>References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2019</dc:subject>
  <dc:creator>Matteo Pagani</dc:creator>
  <cp:keywords/>
  <dc:description/>
  <cp:lastModifiedBy>Matteo Pagani</cp:lastModifiedBy>
  <cp:revision>3</cp:revision>
  <dcterms:created xsi:type="dcterms:W3CDTF">2019-04-12T16:50:37Z</dcterms:created>
  <dcterms:modified xsi:type="dcterms:W3CDTF">2019-05-09T19:21:59Z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0x0101007E8CF70154455A459E11475D1AB706C1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